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media/image34.jpg" ContentType="image/jpeg"/>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61" r:id="rId4"/>
    <p:sldMasterId id="2147483770" r:id="rId5"/>
    <p:sldMasterId id="2147483778" r:id="rId6"/>
    <p:sldMasterId id="2147483786" r:id="rId7"/>
  </p:sldMasterIdLst>
  <p:notesMasterIdLst>
    <p:notesMasterId r:id="rId49"/>
  </p:notesMasterIdLst>
  <p:sldIdLst>
    <p:sldId id="4244" r:id="rId8"/>
    <p:sldId id="274" r:id="rId9"/>
    <p:sldId id="4260" r:id="rId10"/>
    <p:sldId id="4265" r:id="rId11"/>
    <p:sldId id="4563" r:id="rId12"/>
    <p:sldId id="4565" r:id="rId13"/>
    <p:sldId id="4566" r:id="rId14"/>
    <p:sldId id="4567" r:id="rId15"/>
    <p:sldId id="4568" r:id="rId16"/>
    <p:sldId id="4569" r:id="rId17"/>
    <p:sldId id="4570" r:id="rId18"/>
    <p:sldId id="4571" r:id="rId19"/>
    <p:sldId id="4572" r:id="rId20"/>
    <p:sldId id="4573" r:id="rId21"/>
    <p:sldId id="4262" r:id="rId22"/>
    <p:sldId id="4292" r:id="rId23"/>
    <p:sldId id="4294" r:id="rId24"/>
    <p:sldId id="4457" r:id="rId25"/>
    <p:sldId id="4295" r:id="rId26"/>
    <p:sldId id="4296" r:id="rId27"/>
    <p:sldId id="4297" r:id="rId28"/>
    <p:sldId id="4458" r:id="rId29"/>
    <p:sldId id="4299" r:id="rId30"/>
    <p:sldId id="4332" r:id="rId31"/>
    <p:sldId id="4344" r:id="rId32"/>
    <p:sldId id="4345" r:id="rId33"/>
    <p:sldId id="4473" r:id="rId34"/>
    <p:sldId id="4574" r:id="rId35"/>
    <p:sldId id="4513" r:id="rId36"/>
    <p:sldId id="4522" r:id="rId37"/>
    <p:sldId id="4551" r:id="rId38"/>
    <p:sldId id="4575" r:id="rId39"/>
    <p:sldId id="261" r:id="rId40"/>
    <p:sldId id="262" r:id="rId41"/>
    <p:sldId id="263" r:id="rId42"/>
    <p:sldId id="264" r:id="rId43"/>
    <p:sldId id="265" r:id="rId44"/>
    <p:sldId id="266" r:id="rId45"/>
    <p:sldId id="267" r:id="rId46"/>
    <p:sldId id="4577" r:id="rId47"/>
    <p:sldId id="4236"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BAE46"/>
    <a:srgbClr val="708541"/>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5214" autoAdjust="0"/>
  </p:normalViewPr>
  <p:slideViewPr>
    <p:cSldViewPr snapToGrid="0">
      <p:cViewPr varScale="1">
        <p:scale>
          <a:sx n="79" d="100"/>
          <a:sy n="79" d="100"/>
        </p:scale>
        <p:origin x="106" y="115"/>
      </p:cViewPr>
      <p:guideLst/>
    </p:cSldViewPr>
  </p:slideViewPr>
  <p:notesTextViewPr>
    <p:cViewPr>
      <p:scale>
        <a:sx n="1" d="1"/>
        <a:sy n="1" d="1"/>
      </p:scale>
      <p:origin x="0" y="0"/>
    </p:cViewPr>
  </p:notesTextViewPr>
  <p:sorterViewPr>
    <p:cViewPr>
      <p:scale>
        <a:sx n="100" d="100"/>
        <a:sy n="100" d="100"/>
      </p:scale>
      <p:origin x="0" y="-883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slide" Target="slides/slide35.xml"/><Relationship Id="rId47" Type="http://schemas.openxmlformats.org/officeDocument/2006/relationships/slide" Target="slides/slide40.xml"/><Relationship Id="rId50" Type="http://schemas.openxmlformats.org/officeDocument/2006/relationships/presProps" Target="pres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slide" Target="slides/slide38.xml"/><Relationship Id="rId53" Type="http://schemas.openxmlformats.org/officeDocument/2006/relationships/tableStyles" Target="tableStyles.xml"/><Relationship Id="rId5" Type="http://schemas.openxmlformats.org/officeDocument/2006/relationships/slideMaster" Target="slideMasters/slideMaster5.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8" Type="http://schemas.openxmlformats.org/officeDocument/2006/relationships/slide" Target="slides/slide1.xml"/><Relationship Id="rId5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20" Type="http://schemas.openxmlformats.org/officeDocument/2006/relationships/slide" Target="slides/slide13.xml"/><Relationship Id="rId41" Type="http://schemas.openxmlformats.org/officeDocument/2006/relationships/slide" Target="slides/slide34.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ung Ho Kim" userId="9694cfd42c244b92" providerId="LiveId" clId="{10A4ACF0-5969-428B-BBF4-98267F33C6CC}"/>
    <pc:docChg chg="undo custSel addSld delSld modSld sldOrd">
      <pc:chgData name="Myung Ho Kim" userId="9694cfd42c244b92" providerId="LiveId" clId="{10A4ACF0-5969-428B-BBF4-98267F33C6CC}" dt="2022-07-27T09:53:45.598" v="1881" actId="14100"/>
      <pc:docMkLst>
        <pc:docMk/>
      </pc:docMkLst>
      <pc:sldChg chg="modSp mod modNotes">
        <pc:chgData name="Myung Ho Kim" userId="9694cfd42c244b92" providerId="LiveId" clId="{10A4ACF0-5969-428B-BBF4-98267F33C6CC}" dt="2022-07-27T06:44:12.123" v="1287"/>
        <pc:sldMkLst>
          <pc:docMk/>
          <pc:sldMk cId="1963681475" sldId="4244"/>
        </pc:sldMkLst>
        <pc:spChg chg="mod">
          <ac:chgData name="Myung Ho Kim" userId="9694cfd42c244b92" providerId="LiveId" clId="{10A4ACF0-5969-428B-BBF4-98267F33C6CC}" dt="2022-07-27T06:42:23.547" v="1281"/>
          <ac:spMkLst>
            <pc:docMk/>
            <pc:sldMk cId="1963681475" sldId="4244"/>
            <ac:spMk id="3" creationId="{A57594E2-442D-48BF-A8DE-79346D0D7875}"/>
          </ac:spMkLst>
        </pc:spChg>
      </pc:sldChg>
      <pc:sldChg chg="modNotes">
        <pc:chgData name="Myung Ho Kim" userId="9694cfd42c244b92" providerId="LiveId" clId="{10A4ACF0-5969-428B-BBF4-98267F33C6CC}" dt="2022-07-27T06:42:23.547" v="1281"/>
        <pc:sldMkLst>
          <pc:docMk/>
          <pc:sldMk cId="137841839" sldId="4260"/>
        </pc:sldMkLst>
      </pc:sldChg>
      <pc:sldChg chg="modSp">
        <pc:chgData name="Myung Ho Kim" userId="9694cfd42c244b92" providerId="LiveId" clId="{10A4ACF0-5969-428B-BBF4-98267F33C6CC}" dt="2022-07-27T06:42:23.547" v="1281"/>
        <pc:sldMkLst>
          <pc:docMk/>
          <pc:sldMk cId="3839525887" sldId="4262"/>
        </pc:sldMkLst>
        <pc:spChg chg="mod">
          <ac:chgData name="Myung Ho Kim" userId="9694cfd42c244b92" providerId="LiveId" clId="{10A4ACF0-5969-428B-BBF4-98267F33C6CC}" dt="2022-07-27T06:42:23.547" v="1281"/>
          <ac:spMkLst>
            <pc:docMk/>
            <pc:sldMk cId="3839525887" sldId="4262"/>
            <ac:spMk id="2" creationId="{45057A2D-5909-426D-80EC-0717815DF01D}"/>
          </ac:spMkLst>
        </pc:spChg>
      </pc:sldChg>
      <pc:sldChg chg="modSp mod ord modNotesTx">
        <pc:chgData name="Myung Ho Kim" userId="9694cfd42c244b92" providerId="LiveId" clId="{10A4ACF0-5969-428B-BBF4-98267F33C6CC}" dt="2022-07-27T06:42:23.547" v="1281"/>
        <pc:sldMkLst>
          <pc:docMk/>
          <pc:sldMk cId="3225437124" sldId="4265"/>
        </pc:sldMkLst>
        <pc:spChg chg="mod">
          <ac:chgData name="Myung Ho Kim" userId="9694cfd42c244b92" providerId="LiveId" clId="{10A4ACF0-5969-428B-BBF4-98267F33C6CC}" dt="2022-07-27T06:42:23.547" v="1281"/>
          <ac:spMkLst>
            <pc:docMk/>
            <pc:sldMk cId="3225437124" sldId="4265"/>
            <ac:spMk id="10" creationId="{DBE73F6A-40B4-486E-A1A5-79249425D4B3}"/>
          </ac:spMkLst>
        </pc:spChg>
      </pc:sldChg>
      <pc:sldChg chg="modSp mod modNotes">
        <pc:chgData name="Myung Ho Kim" userId="9694cfd42c244b92" providerId="LiveId" clId="{10A4ACF0-5969-428B-BBF4-98267F33C6CC}" dt="2022-07-27T06:51:13.727" v="1635"/>
        <pc:sldMkLst>
          <pc:docMk/>
          <pc:sldMk cId="1300965652" sldId="4266"/>
        </pc:sldMkLst>
        <pc:spChg chg="mod">
          <ac:chgData name="Myung Ho Kim" userId="9694cfd42c244b92" providerId="LiveId" clId="{10A4ACF0-5969-428B-BBF4-98267F33C6CC}" dt="2022-07-27T06:51:13.727" v="1635"/>
          <ac:spMkLst>
            <pc:docMk/>
            <pc:sldMk cId="1300965652" sldId="4266"/>
            <ac:spMk id="10" creationId="{DBE73F6A-40B4-486E-A1A5-79249425D4B3}"/>
          </ac:spMkLst>
        </pc:spChg>
      </pc:sldChg>
      <pc:sldChg chg="modSp">
        <pc:chgData name="Myung Ho Kim" userId="9694cfd42c244b92" providerId="LiveId" clId="{10A4ACF0-5969-428B-BBF4-98267F33C6CC}" dt="2022-07-27T06:42:23.547" v="1281"/>
        <pc:sldMkLst>
          <pc:docMk/>
          <pc:sldMk cId="622290093" sldId="4292"/>
        </pc:sldMkLst>
        <pc:spChg chg="mod">
          <ac:chgData name="Myung Ho Kim" userId="9694cfd42c244b92" providerId="LiveId" clId="{10A4ACF0-5969-428B-BBF4-98267F33C6CC}" dt="2022-07-27T06:42:23.547" v="1281"/>
          <ac:spMkLst>
            <pc:docMk/>
            <pc:sldMk cId="622290093" sldId="4292"/>
            <ac:spMk id="2" creationId="{E262663D-45B3-4649-8561-CAC89595894A}"/>
          </ac:spMkLst>
        </pc:spChg>
      </pc:sldChg>
      <pc:sldChg chg="modSp mod modNotes">
        <pc:chgData name="Myung Ho Kim" userId="9694cfd42c244b92" providerId="LiveId" clId="{10A4ACF0-5969-428B-BBF4-98267F33C6CC}" dt="2022-07-27T06:51:35.010" v="1640" actId="6549"/>
        <pc:sldMkLst>
          <pc:docMk/>
          <pc:sldMk cId="1099524070" sldId="4294"/>
        </pc:sldMkLst>
        <pc:spChg chg="mod">
          <ac:chgData name="Myung Ho Kim" userId="9694cfd42c244b92" providerId="LiveId" clId="{10A4ACF0-5969-428B-BBF4-98267F33C6CC}" dt="2022-07-27T06:51:35.010" v="1640" actId="6549"/>
          <ac:spMkLst>
            <pc:docMk/>
            <pc:sldMk cId="1099524070" sldId="4294"/>
            <ac:spMk id="2" creationId="{E262663D-45B3-4649-8561-CAC89595894A}"/>
          </ac:spMkLst>
        </pc:spChg>
        <pc:spChg chg="mod">
          <ac:chgData name="Myung Ho Kim" userId="9694cfd42c244b92" providerId="LiveId" clId="{10A4ACF0-5969-428B-BBF4-98267F33C6CC}" dt="2022-07-27T06:42:23.547" v="1281"/>
          <ac:spMkLst>
            <pc:docMk/>
            <pc:sldMk cId="1099524070" sldId="4294"/>
            <ac:spMk id="27" creationId="{7C6D8F51-1C38-4918-8B5A-976698498415}"/>
          </ac:spMkLst>
        </pc:spChg>
      </pc:sldChg>
      <pc:sldChg chg="modSp mod">
        <pc:chgData name="Myung Ho Kim" userId="9694cfd42c244b92" providerId="LiveId" clId="{10A4ACF0-5969-428B-BBF4-98267F33C6CC}" dt="2022-07-27T09:53:45.598" v="1881" actId="14100"/>
        <pc:sldMkLst>
          <pc:docMk/>
          <pc:sldMk cId="3698541661" sldId="4297"/>
        </pc:sldMkLst>
        <pc:spChg chg="mod">
          <ac:chgData name="Myung Ho Kim" userId="9694cfd42c244b92" providerId="LiveId" clId="{10A4ACF0-5969-428B-BBF4-98267F33C6CC}" dt="2022-07-27T09:53:45.598" v="1881" actId="14100"/>
          <ac:spMkLst>
            <pc:docMk/>
            <pc:sldMk cId="3698541661" sldId="4297"/>
            <ac:spMk id="28" creationId="{1370125B-F493-4C59-8066-C3F413B280BC}"/>
          </ac:spMkLst>
        </pc:spChg>
      </pc:sldChg>
      <pc:sldChg chg="modSp mod modNotes">
        <pc:chgData name="Myung Ho Kim" userId="9694cfd42c244b92" providerId="LiveId" clId="{10A4ACF0-5969-428B-BBF4-98267F33C6CC}" dt="2022-07-27T09:51:39.878" v="1867" actId="20577"/>
        <pc:sldMkLst>
          <pc:docMk/>
          <pc:sldMk cId="3327464019" sldId="4299"/>
        </pc:sldMkLst>
        <pc:spChg chg="mod">
          <ac:chgData name="Myung Ho Kim" userId="9694cfd42c244b92" providerId="LiveId" clId="{10A4ACF0-5969-428B-BBF4-98267F33C6CC}" dt="2022-07-27T09:51:39.878" v="1867" actId="20577"/>
          <ac:spMkLst>
            <pc:docMk/>
            <pc:sldMk cId="3327464019" sldId="4299"/>
            <ac:spMk id="28" creationId="{1370125B-F493-4C59-8066-C3F413B280BC}"/>
          </ac:spMkLst>
        </pc:spChg>
      </pc:sldChg>
      <pc:sldChg chg="del">
        <pc:chgData name="Myung Ho Kim" userId="9694cfd42c244b92" providerId="LiveId" clId="{10A4ACF0-5969-428B-BBF4-98267F33C6CC}" dt="2022-07-27T06:43:21.327" v="1282" actId="47"/>
        <pc:sldMkLst>
          <pc:docMk/>
          <pc:sldMk cId="2561102116" sldId="4300"/>
        </pc:sldMkLst>
      </pc:sldChg>
      <pc:sldChg chg="del">
        <pc:chgData name="Myung Ho Kim" userId="9694cfd42c244b92" providerId="LiveId" clId="{10A4ACF0-5969-428B-BBF4-98267F33C6CC}" dt="2022-07-27T06:43:21.327" v="1282" actId="47"/>
        <pc:sldMkLst>
          <pc:docMk/>
          <pc:sldMk cId="457787753" sldId="4301"/>
        </pc:sldMkLst>
      </pc:sldChg>
      <pc:sldChg chg="del">
        <pc:chgData name="Myung Ho Kim" userId="9694cfd42c244b92" providerId="LiveId" clId="{10A4ACF0-5969-428B-BBF4-98267F33C6CC}" dt="2022-07-27T06:43:21.327" v="1282" actId="47"/>
        <pc:sldMkLst>
          <pc:docMk/>
          <pc:sldMk cId="718016318" sldId="4303"/>
        </pc:sldMkLst>
      </pc:sldChg>
      <pc:sldChg chg="del">
        <pc:chgData name="Myung Ho Kim" userId="9694cfd42c244b92" providerId="LiveId" clId="{10A4ACF0-5969-428B-BBF4-98267F33C6CC}" dt="2022-07-27T06:43:32.055" v="1283" actId="2696"/>
        <pc:sldMkLst>
          <pc:docMk/>
          <pc:sldMk cId="4015673291" sldId="4338"/>
        </pc:sldMkLst>
      </pc:sldChg>
      <pc:sldChg chg="del">
        <pc:chgData name="Myung Ho Kim" userId="9694cfd42c244b92" providerId="LiveId" clId="{10A4ACF0-5969-428B-BBF4-98267F33C6CC}" dt="2022-07-27T06:43:32.055" v="1283" actId="2696"/>
        <pc:sldMkLst>
          <pc:docMk/>
          <pc:sldMk cId="4119087776" sldId="4339"/>
        </pc:sldMkLst>
      </pc:sldChg>
      <pc:sldChg chg="del">
        <pc:chgData name="Myung Ho Kim" userId="9694cfd42c244b92" providerId="LiveId" clId="{10A4ACF0-5969-428B-BBF4-98267F33C6CC}" dt="2022-07-27T06:43:32.055" v="1283" actId="2696"/>
        <pc:sldMkLst>
          <pc:docMk/>
          <pc:sldMk cId="4214486160" sldId="4343"/>
        </pc:sldMkLst>
      </pc:sldChg>
      <pc:sldChg chg="modSp mod modNotes">
        <pc:chgData name="Myung Ho Kim" userId="9694cfd42c244b92" providerId="LiveId" clId="{10A4ACF0-5969-428B-BBF4-98267F33C6CC}" dt="2022-07-27T07:00:54.041" v="1641" actId="6549"/>
        <pc:sldMkLst>
          <pc:docMk/>
          <pc:sldMk cId="2349505544" sldId="4344"/>
        </pc:sldMkLst>
        <pc:spChg chg="mod">
          <ac:chgData name="Myung Ho Kim" userId="9694cfd42c244b92" providerId="LiveId" clId="{10A4ACF0-5969-428B-BBF4-98267F33C6CC}" dt="2022-07-27T07:00:54.041" v="1641" actId="6549"/>
          <ac:spMkLst>
            <pc:docMk/>
            <pc:sldMk cId="2349505544" sldId="4344"/>
            <ac:spMk id="2" creationId="{330F2EEA-94EB-4A08-B877-2D49C595F181}"/>
          </ac:spMkLst>
        </pc:spChg>
        <pc:spChg chg="mod">
          <ac:chgData name="Myung Ho Kim" userId="9694cfd42c244b92" providerId="LiveId" clId="{10A4ACF0-5969-428B-BBF4-98267F33C6CC}" dt="2022-07-27T06:44:26.701" v="1306" actId="20577"/>
          <ac:spMkLst>
            <pc:docMk/>
            <pc:sldMk cId="2349505544" sldId="4344"/>
            <ac:spMk id="6" creationId="{E7CEE39D-986C-4503-BEE5-328A9993D856}"/>
          </ac:spMkLst>
        </pc:spChg>
      </pc:sldChg>
      <pc:sldChg chg="modSp mod">
        <pc:chgData name="Myung Ho Kim" userId="9694cfd42c244b92" providerId="LiveId" clId="{10A4ACF0-5969-428B-BBF4-98267F33C6CC}" dt="2022-07-27T09:41:26.446" v="1680" actId="6549"/>
        <pc:sldMkLst>
          <pc:docMk/>
          <pc:sldMk cId="970191967" sldId="4345"/>
        </pc:sldMkLst>
        <pc:spChg chg="mod">
          <ac:chgData name="Myung Ho Kim" userId="9694cfd42c244b92" providerId="LiveId" clId="{10A4ACF0-5969-428B-BBF4-98267F33C6CC}" dt="2022-07-27T09:41:26.446" v="1680" actId="6549"/>
          <ac:spMkLst>
            <pc:docMk/>
            <pc:sldMk cId="970191967" sldId="4345"/>
            <ac:spMk id="2" creationId="{E262663D-45B3-4649-8561-CAC89595894A}"/>
          </ac:spMkLst>
        </pc:spChg>
      </pc:sldChg>
      <pc:sldChg chg="del">
        <pc:chgData name="Myung Ho Kim" userId="9694cfd42c244b92" providerId="LiveId" clId="{10A4ACF0-5969-428B-BBF4-98267F33C6CC}" dt="2022-07-27T06:43:47.456" v="1284" actId="2696"/>
        <pc:sldMkLst>
          <pc:docMk/>
          <pc:sldMk cId="1186373512" sldId="4346"/>
        </pc:sldMkLst>
      </pc:sldChg>
      <pc:sldChg chg="del">
        <pc:chgData name="Myung Ho Kim" userId="9694cfd42c244b92" providerId="LiveId" clId="{10A4ACF0-5969-428B-BBF4-98267F33C6CC}" dt="2022-07-27T06:43:47.456" v="1284" actId="2696"/>
        <pc:sldMkLst>
          <pc:docMk/>
          <pc:sldMk cId="3798470421" sldId="4347"/>
        </pc:sldMkLst>
      </pc:sldChg>
      <pc:sldChg chg="del">
        <pc:chgData name="Myung Ho Kim" userId="9694cfd42c244b92" providerId="LiveId" clId="{10A4ACF0-5969-428B-BBF4-98267F33C6CC}" dt="2022-07-27T06:43:47.456" v="1284" actId="2696"/>
        <pc:sldMkLst>
          <pc:docMk/>
          <pc:sldMk cId="3020480649" sldId="4348"/>
        </pc:sldMkLst>
      </pc:sldChg>
      <pc:sldChg chg="modNotes">
        <pc:chgData name="Myung Ho Kim" userId="9694cfd42c244b92" providerId="LiveId" clId="{10A4ACF0-5969-428B-BBF4-98267F33C6CC}" dt="2022-07-27T06:42:23.547" v="1281"/>
        <pc:sldMkLst>
          <pc:docMk/>
          <pc:sldMk cId="3555398594" sldId="4457"/>
        </pc:sldMkLst>
      </pc:sldChg>
      <pc:sldChg chg="modSp mod">
        <pc:chgData name="Myung Ho Kim" userId="9694cfd42c244b92" providerId="LiveId" clId="{10A4ACF0-5969-428B-BBF4-98267F33C6CC}" dt="2022-07-27T09:52:36.166" v="1879" actId="14100"/>
        <pc:sldMkLst>
          <pc:docMk/>
          <pc:sldMk cId="630764616" sldId="4458"/>
        </pc:sldMkLst>
        <pc:spChg chg="mod">
          <ac:chgData name="Myung Ho Kim" userId="9694cfd42c244b92" providerId="LiveId" clId="{10A4ACF0-5969-428B-BBF4-98267F33C6CC}" dt="2022-07-27T09:52:36.166" v="1879" actId="14100"/>
          <ac:spMkLst>
            <pc:docMk/>
            <pc:sldMk cId="630764616" sldId="4458"/>
            <ac:spMk id="12" creationId="{1D85F243-3DEC-4740-9728-ACC740D25E5A}"/>
          </ac:spMkLst>
        </pc:spChg>
      </pc:sldChg>
      <pc:sldChg chg="del">
        <pc:chgData name="Myung Ho Kim" userId="9694cfd42c244b92" providerId="LiveId" clId="{10A4ACF0-5969-428B-BBF4-98267F33C6CC}" dt="2022-07-27T06:43:47.456" v="1284" actId="2696"/>
        <pc:sldMkLst>
          <pc:docMk/>
          <pc:sldMk cId="1216957292" sldId="4459"/>
        </pc:sldMkLst>
      </pc:sldChg>
      <pc:sldChg chg="modSp del">
        <pc:chgData name="Myung Ho Kim" userId="9694cfd42c244b92" providerId="LiveId" clId="{10A4ACF0-5969-428B-BBF4-98267F33C6CC}" dt="2022-07-27T06:44:42.144" v="1308" actId="2696"/>
        <pc:sldMkLst>
          <pc:docMk/>
          <pc:sldMk cId="1298629666" sldId="4462"/>
        </pc:sldMkLst>
        <pc:spChg chg="mod">
          <ac:chgData name="Myung Ho Kim" userId="9694cfd42c244b92" providerId="LiveId" clId="{10A4ACF0-5969-428B-BBF4-98267F33C6CC}" dt="2022-07-27T06:44:12.123" v="1287"/>
          <ac:spMkLst>
            <pc:docMk/>
            <pc:sldMk cId="1298629666" sldId="4462"/>
            <ac:spMk id="2" creationId="{B9AB1E34-0059-4884-8B66-9015812542CD}"/>
          </ac:spMkLst>
        </pc:spChg>
      </pc:sldChg>
      <pc:sldChg chg="modSp mod">
        <pc:chgData name="Myung Ho Kim" userId="9694cfd42c244b92" providerId="LiveId" clId="{10A4ACF0-5969-428B-BBF4-98267F33C6CC}" dt="2022-07-27T06:46:38.295" v="1419" actId="20577"/>
        <pc:sldMkLst>
          <pc:docMk/>
          <pc:sldMk cId="1711909798" sldId="4473"/>
        </pc:sldMkLst>
        <pc:spChg chg="mod">
          <ac:chgData name="Myung Ho Kim" userId="9694cfd42c244b92" providerId="LiveId" clId="{10A4ACF0-5969-428B-BBF4-98267F33C6CC}" dt="2022-07-27T06:46:38.295" v="1419" actId="20577"/>
          <ac:spMkLst>
            <pc:docMk/>
            <pc:sldMk cId="1711909798" sldId="4473"/>
            <ac:spMk id="2" creationId="{330F2EEA-94EB-4A08-B877-2D49C595F181}"/>
          </ac:spMkLst>
        </pc:spChg>
        <pc:spChg chg="mod">
          <ac:chgData name="Myung Ho Kim" userId="9694cfd42c244b92" providerId="LiveId" clId="{10A4ACF0-5969-428B-BBF4-98267F33C6CC}" dt="2022-07-27T06:44:58.643" v="1327" actId="20577"/>
          <ac:spMkLst>
            <pc:docMk/>
            <pc:sldMk cId="1711909798" sldId="4473"/>
            <ac:spMk id="6" creationId="{E7CEE39D-986C-4503-BEE5-328A9993D856}"/>
          </ac:spMkLst>
        </pc:spChg>
      </pc:sldChg>
      <pc:sldChg chg="del">
        <pc:chgData name="Myung Ho Kim" userId="9694cfd42c244b92" providerId="LiveId" clId="{10A4ACF0-5969-428B-BBF4-98267F33C6CC}" dt="2022-07-27T06:46:15.382" v="1405" actId="47"/>
        <pc:sldMkLst>
          <pc:docMk/>
          <pc:sldMk cId="2459492064" sldId="4474"/>
        </pc:sldMkLst>
      </pc:sldChg>
      <pc:sldChg chg="del">
        <pc:chgData name="Myung Ho Kim" userId="9694cfd42c244b92" providerId="LiveId" clId="{10A4ACF0-5969-428B-BBF4-98267F33C6CC}" dt="2022-07-27T06:46:15.382" v="1405" actId="47"/>
        <pc:sldMkLst>
          <pc:docMk/>
          <pc:sldMk cId="1122035717" sldId="4475"/>
        </pc:sldMkLst>
      </pc:sldChg>
      <pc:sldChg chg="del">
        <pc:chgData name="Myung Ho Kim" userId="9694cfd42c244b92" providerId="LiveId" clId="{10A4ACF0-5969-428B-BBF4-98267F33C6CC}" dt="2022-07-27T06:46:15.382" v="1405" actId="47"/>
        <pc:sldMkLst>
          <pc:docMk/>
          <pc:sldMk cId="1619630725" sldId="4476"/>
        </pc:sldMkLst>
      </pc:sldChg>
      <pc:sldChg chg="del">
        <pc:chgData name="Myung Ho Kim" userId="9694cfd42c244b92" providerId="LiveId" clId="{10A4ACF0-5969-428B-BBF4-98267F33C6CC}" dt="2022-07-27T06:46:15.382" v="1405" actId="47"/>
        <pc:sldMkLst>
          <pc:docMk/>
          <pc:sldMk cId="290985099" sldId="4477"/>
        </pc:sldMkLst>
      </pc:sldChg>
      <pc:sldChg chg="del">
        <pc:chgData name="Myung Ho Kim" userId="9694cfd42c244b92" providerId="LiveId" clId="{10A4ACF0-5969-428B-BBF4-98267F33C6CC}" dt="2022-07-27T06:46:29.390" v="1406" actId="2696"/>
        <pc:sldMkLst>
          <pc:docMk/>
          <pc:sldMk cId="3598336858" sldId="4483"/>
        </pc:sldMkLst>
      </pc:sldChg>
      <pc:sldChg chg="del">
        <pc:chgData name="Myung Ho Kim" userId="9694cfd42c244b92" providerId="LiveId" clId="{10A4ACF0-5969-428B-BBF4-98267F33C6CC}" dt="2022-07-27T06:46:15.382" v="1405" actId="47"/>
        <pc:sldMkLst>
          <pc:docMk/>
          <pc:sldMk cId="879099697" sldId="4484"/>
        </pc:sldMkLst>
      </pc:sldChg>
      <pc:sldChg chg="del">
        <pc:chgData name="Myung Ho Kim" userId="9694cfd42c244b92" providerId="LiveId" clId="{10A4ACF0-5969-428B-BBF4-98267F33C6CC}" dt="2022-07-27T06:46:29.390" v="1406" actId="2696"/>
        <pc:sldMkLst>
          <pc:docMk/>
          <pc:sldMk cId="2617872557" sldId="4485"/>
        </pc:sldMkLst>
      </pc:sldChg>
      <pc:sldChg chg="del">
        <pc:chgData name="Myung Ho Kim" userId="9694cfd42c244b92" providerId="LiveId" clId="{10A4ACF0-5969-428B-BBF4-98267F33C6CC}" dt="2022-07-27T06:46:29.390" v="1406" actId="2696"/>
        <pc:sldMkLst>
          <pc:docMk/>
          <pc:sldMk cId="2054336393" sldId="4486"/>
        </pc:sldMkLst>
      </pc:sldChg>
      <pc:sldChg chg="del">
        <pc:chgData name="Myung Ho Kim" userId="9694cfd42c244b92" providerId="LiveId" clId="{10A4ACF0-5969-428B-BBF4-98267F33C6CC}" dt="2022-07-27T06:46:29.390" v="1406" actId="2696"/>
        <pc:sldMkLst>
          <pc:docMk/>
          <pc:sldMk cId="1132877041" sldId="4491"/>
        </pc:sldMkLst>
      </pc:sldChg>
      <pc:sldChg chg="modSp mod modNotes">
        <pc:chgData name="Myung Ho Kim" userId="9694cfd42c244b92" providerId="LiveId" clId="{10A4ACF0-5969-428B-BBF4-98267F33C6CC}" dt="2022-07-27T09:50:17.017" v="1773"/>
        <pc:sldMkLst>
          <pc:docMk/>
          <pc:sldMk cId="2034153951" sldId="4513"/>
        </pc:sldMkLst>
        <pc:spChg chg="mod">
          <ac:chgData name="Myung Ho Kim" userId="9694cfd42c244b92" providerId="LiveId" clId="{10A4ACF0-5969-428B-BBF4-98267F33C6CC}" dt="2022-07-27T08:12:42.204" v="1674" actId="20577"/>
          <ac:spMkLst>
            <pc:docMk/>
            <pc:sldMk cId="2034153951" sldId="4513"/>
            <ac:spMk id="2" creationId="{330F2EEA-94EB-4A08-B877-2D49C595F181}"/>
          </ac:spMkLst>
        </pc:spChg>
        <pc:spChg chg="mod">
          <ac:chgData name="Myung Ho Kim" userId="9694cfd42c244b92" providerId="LiveId" clId="{10A4ACF0-5969-428B-BBF4-98267F33C6CC}" dt="2022-07-27T06:48:13.581" v="1556"/>
          <ac:spMkLst>
            <pc:docMk/>
            <pc:sldMk cId="2034153951" sldId="4513"/>
            <ac:spMk id="6" creationId="{E7CEE39D-986C-4503-BEE5-328A9993D856}"/>
          </ac:spMkLst>
        </pc:spChg>
      </pc:sldChg>
      <pc:sldChg chg="del">
        <pc:chgData name="Myung Ho Kim" userId="9694cfd42c244b92" providerId="LiveId" clId="{10A4ACF0-5969-428B-BBF4-98267F33C6CC}" dt="2022-07-27T06:48:37.260" v="1557" actId="47"/>
        <pc:sldMkLst>
          <pc:docMk/>
          <pc:sldMk cId="1994135232" sldId="4514"/>
        </pc:sldMkLst>
      </pc:sldChg>
      <pc:sldChg chg="del">
        <pc:chgData name="Myung Ho Kim" userId="9694cfd42c244b92" providerId="LiveId" clId="{10A4ACF0-5969-428B-BBF4-98267F33C6CC}" dt="2022-07-27T06:48:37.260" v="1557" actId="47"/>
        <pc:sldMkLst>
          <pc:docMk/>
          <pc:sldMk cId="2890717927" sldId="4515"/>
        </pc:sldMkLst>
      </pc:sldChg>
      <pc:sldChg chg="del">
        <pc:chgData name="Myung Ho Kim" userId="9694cfd42c244b92" providerId="LiveId" clId="{10A4ACF0-5969-428B-BBF4-98267F33C6CC}" dt="2022-07-27T06:48:37.260" v="1557" actId="47"/>
        <pc:sldMkLst>
          <pc:docMk/>
          <pc:sldMk cId="1667291037" sldId="4516"/>
        </pc:sldMkLst>
      </pc:sldChg>
      <pc:sldChg chg="del">
        <pc:chgData name="Myung Ho Kim" userId="9694cfd42c244b92" providerId="LiveId" clId="{10A4ACF0-5969-428B-BBF4-98267F33C6CC}" dt="2022-07-27T06:48:37.260" v="1557" actId="47"/>
        <pc:sldMkLst>
          <pc:docMk/>
          <pc:sldMk cId="2298090779" sldId="4517"/>
        </pc:sldMkLst>
      </pc:sldChg>
      <pc:sldChg chg="del">
        <pc:chgData name="Myung Ho Kim" userId="9694cfd42c244b92" providerId="LiveId" clId="{10A4ACF0-5969-428B-BBF4-98267F33C6CC}" dt="2022-07-27T06:48:37.260" v="1557" actId="47"/>
        <pc:sldMkLst>
          <pc:docMk/>
          <pc:sldMk cId="2540216095" sldId="4521"/>
        </pc:sldMkLst>
      </pc:sldChg>
      <pc:sldChg chg="modSp mod">
        <pc:chgData name="Myung Ho Kim" userId="9694cfd42c244b92" providerId="LiveId" clId="{10A4ACF0-5969-428B-BBF4-98267F33C6CC}" dt="2022-07-27T06:48:47.015" v="1577" actId="20577"/>
        <pc:sldMkLst>
          <pc:docMk/>
          <pc:sldMk cId="382063568" sldId="4522"/>
        </pc:sldMkLst>
        <pc:spChg chg="mod">
          <ac:chgData name="Myung Ho Kim" userId="9694cfd42c244b92" providerId="LiveId" clId="{10A4ACF0-5969-428B-BBF4-98267F33C6CC}" dt="2022-07-27T06:48:42.141" v="1558" actId="6549"/>
          <ac:spMkLst>
            <pc:docMk/>
            <pc:sldMk cId="382063568" sldId="4522"/>
            <ac:spMk id="2" creationId="{330F2EEA-94EB-4A08-B877-2D49C595F181}"/>
          </ac:spMkLst>
        </pc:spChg>
        <pc:spChg chg="mod">
          <ac:chgData name="Myung Ho Kim" userId="9694cfd42c244b92" providerId="LiveId" clId="{10A4ACF0-5969-428B-BBF4-98267F33C6CC}" dt="2022-07-27T06:48:47.015" v="1577" actId="20577"/>
          <ac:spMkLst>
            <pc:docMk/>
            <pc:sldMk cId="382063568" sldId="4522"/>
            <ac:spMk id="6" creationId="{E7CEE39D-986C-4503-BEE5-328A9993D856}"/>
          </ac:spMkLst>
        </pc:spChg>
      </pc:sldChg>
      <pc:sldChg chg="del">
        <pc:chgData name="Myung Ho Kim" userId="9694cfd42c244b92" providerId="LiveId" clId="{10A4ACF0-5969-428B-BBF4-98267F33C6CC}" dt="2022-07-27T06:49:06.012" v="1578" actId="47"/>
        <pc:sldMkLst>
          <pc:docMk/>
          <pc:sldMk cId="3656497604" sldId="4523"/>
        </pc:sldMkLst>
      </pc:sldChg>
      <pc:sldChg chg="del">
        <pc:chgData name="Myung Ho Kim" userId="9694cfd42c244b92" providerId="LiveId" clId="{10A4ACF0-5969-428B-BBF4-98267F33C6CC}" dt="2022-07-27T06:49:06.012" v="1578" actId="47"/>
        <pc:sldMkLst>
          <pc:docMk/>
          <pc:sldMk cId="679401768" sldId="4524"/>
        </pc:sldMkLst>
      </pc:sldChg>
      <pc:sldChg chg="del">
        <pc:chgData name="Myung Ho Kim" userId="9694cfd42c244b92" providerId="LiveId" clId="{10A4ACF0-5969-428B-BBF4-98267F33C6CC}" dt="2022-07-27T06:49:06.012" v="1578" actId="47"/>
        <pc:sldMkLst>
          <pc:docMk/>
          <pc:sldMk cId="2106506191" sldId="4525"/>
        </pc:sldMkLst>
      </pc:sldChg>
      <pc:sldChg chg="del">
        <pc:chgData name="Myung Ho Kim" userId="9694cfd42c244b92" providerId="LiveId" clId="{10A4ACF0-5969-428B-BBF4-98267F33C6CC}" dt="2022-07-27T06:49:06.012" v="1578" actId="47"/>
        <pc:sldMkLst>
          <pc:docMk/>
          <pc:sldMk cId="4124628494" sldId="4526"/>
        </pc:sldMkLst>
      </pc:sldChg>
      <pc:sldChg chg="del">
        <pc:chgData name="Myung Ho Kim" userId="9694cfd42c244b92" providerId="LiveId" clId="{10A4ACF0-5969-428B-BBF4-98267F33C6CC}" dt="2022-07-27T06:49:06.012" v="1578" actId="47"/>
        <pc:sldMkLst>
          <pc:docMk/>
          <pc:sldMk cId="1962237192" sldId="4527"/>
        </pc:sldMkLst>
      </pc:sldChg>
      <pc:sldChg chg="del">
        <pc:chgData name="Myung Ho Kim" userId="9694cfd42c244b92" providerId="LiveId" clId="{10A4ACF0-5969-428B-BBF4-98267F33C6CC}" dt="2022-07-27T06:49:06.012" v="1578" actId="47"/>
        <pc:sldMkLst>
          <pc:docMk/>
          <pc:sldMk cId="1951774021" sldId="4532"/>
        </pc:sldMkLst>
      </pc:sldChg>
      <pc:sldChg chg="del">
        <pc:chgData name="Myung Ho Kim" userId="9694cfd42c244b92" providerId="LiveId" clId="{10A4ACF0-5969-428B-BBF4-98267F33C6CC}" dt="2022-07-27T06:49:06.012" v="1578" actId="47"/>
        <pc:sldMkLst>
          <pc:docMk/>
          <pc:sldMk cId="187158558" sldId="4533"/>
        </pc:sldMkLst>
      </pc:sldChg>
      <pc:sldChg chg="del">
        <pc:chgData name="Myung Ho Kim" userId="9694cfd42c244b92" providerId="LiveId" clId="{10A4ACF0-5969-428B-BBF4-98267F33C6CC}" dt="2022-07-27T06:49:06.012" v="1578" actId="47"/>
        <pc:sldMkLst>
          <pc:docMk/>
          <pc:sldMk cId="128565690" sldId="4534"/>
        </pc:sldMkLst>
      </pc:sldChg>
      <pc:sldChg chg="del">
        <pc:chgData name="Myung Ho Kim" userId="9694cfd42c244b92" providerId="LiveId" clId="{10A4ACF0-5969-428B-BBF4-98267F33C6CC}" dt="2022-07-27T06:49:06.012" v="1578" actId="47"/>
        <pc:sldMkLst>
          <pc:docMk/>
          <pc:sldMk cId="1813823946" sldId="4535"/>
        </pc:sldMkLst>
      </pc:sldChg>
      <pc:sldChg chg="del">
        <pc:chgData name="Myung Ho Kim" userId="9694cfd42c244b92" providerId="LiveId" clId="{10A4ACF0-5969-428B-BBF4-98267F33C6CC}" dt="2022-07-27T06:49:06.012" v="1578" actId="47"/>
        <pc:sldMkLst>
          <pc:docMk/>
          <pc:sldMk cId="4110021785" sldId="4536"/>
        </pc:sldMkLst>
      </pc:sldChg>
      <pc:sldChg chg="del">
        <pc:chgData name="Myung Ho Kim" userId="9694cfd42c244b92" providerId="LiveId" clId="{10A4ACF0-5969-428B-BBF4-98267F33C6CC}" dt="2022-07-27T06:49:06.012" v="1578" actId="47"/>
        <pc:sldMkLst>
          <pc:docMk/>
          <pc:sldMk cId="3303245609" sldId="4537"/>
        </pc:sldMkLst>
      </pc:sldChg>
      <pc:sldChg chg="del">
        <pc:chgData name="Myung Ho Kim" userId="9694cfd42c244b92" providerId="LiveId" clId="{10A4ACF0-5969-428B-BBF4-98267F33C6CC}" dt="2022-07-27T06:49:06.012" v="1578" actId="47"/>
        <pc:sldMkLst>
          <pc:docMk/>
          <pc:sldMk cId="953582163" sldId="4550"/>
        </pc:sldMkLst>
      </pc:sldChg>
      <pc:sldChg chg="modSp mod modNotes">
        <pc:chgData name="Myung Ho Kim" userId="9694cfd42c244b92" providerId="LiveId" clId="{10A4ACF0-5969-428B-BBF4-98267F33C6CC}" dt="2022-07-27T08:45:10.691" v="1679" actId="6549"/>
        <pc:sldMkLst>
          <pc:docMk/>
          <pc:sldMk cId="4042037757" sldId="4551"/>
        </pc:sldMkLst>
        <pc:spChg chg="mod">
          <ac:chgData name="Myung Ho Kim" userId="9694cfd42c244b92" providerId="LiveId" clId="{10A4ACF0-5969-428B-BBF4-98267F33C6CC}" dt="2022-07-27T08:45:10.691" v="1679" actId="6549"/>
          <ac:spMkLst>
            <pc:docMk/>
            <pc:sldMk cId="4042037757" sldId="4551"/>
            <ac:spMk id="2" creationId="{330F2EEA-94EB-4A08-B877-2D49C595F181}"/>
          </ac:spMkLst>
        </pc:spChg>
      </pc:sldChg>
      <pc:sldChg chg="del">
        <pc:chgData name="Myung Ho Kim" userId="9694cfd42c244b92" providerId="LiveId" clId="{10A4ACF0-5969-428B-BBF4-98267F33C6CC}" dt="2022-07-27T08:17:57.175" v="1675" actId="47"/>
        <pc:sldMkLst>
          <pc:docMk/>
          <pc:sldMk cId="520934914" sldId="4552"/>
        </pc:sldMkLst>
      </pc:sldChg>
      <pc:sldChg chg="del">
        <pc:chgData name="Myung Ho Kim" userId="9694cfd42c244b92" providerId="LiveId" clId="{10A4ACF0-5969-428B-BBF4-98267F33C6CC}" dt="2022-07-27T06:43:21.327" v="1282" actId="47"/>
        <pc:sldMkLst>
          <pc:docMk/>
          <pc:sldMk cId="3253384203" sldId="4553"/>
        </pc:sldMkLst>
      </pc:sldChg>
      <pc:sldChg chg="del">
        <pc:chgData name="Myung Ho Kim" userId="9694cfd42c244b92" providerId="LiveId" clId="{10A4ACF0-5969-428B-BBF4-98267F33C6CC}" dt="2022-07-27T06:49:06.012" v="1578" actId="47"/>
        <pc:sldMkLst>
          <pc:docMk/>
          <pc:sldMk cId="2023168498" sldId="4554"/>
        </pc:sldMkLst>
      </pc:sldChg>
      <pc:sldChg chg="del">
        <pc:chgData name="Myung Ho Kim" userId="9694cfd42c244b92" providerId="LiveId" clId="{10A4ACF0-5969-428B-BBF4-98267F33C6CC}" dt="2022-07-27T06:49:06.012" v="1578" actId="47"/>
        <pc:sldMkLst>
          <pc:docMk/>
          <pc:sldMk cId="514894923" sldId="4555"/>
        </pc:sldMkLst>
      </pc:sldChg>
      <pc:sldChg chg="del">
        <pc:chgData name="Myung Ho Kim" userId="9694cfd42c244b92" providerId="LiveId" clId="{10A4ACF0-5969-428B-BBF4-98267F33C6CC}" dt="2022-07-27T06:49:06.012" v="1578" actId="47"/>
        <pc:sldMkLst>
          <pc:docMk/>
          <pc:sldMk cId="2659804625" sldId="4556"/>
        </pc:sldMkLst>
      </pc:sldChg>
      <pc:sldChg chg="del">
        <pc:chgData name="Myung Ho Kim" userId="9694cfd42c244b92" providerId="LiveId" clId="{10A4ACF0-5969-428B-BBF4-98267F33C6CC}" dt="2022-07-27T06:49:06.012" v="1578" actId="47"/>
        <pc:sldMkLst>
          <pc:docMk/>
          <pc:sldMk cId="3916024649" sldId="4557"/>
        </pc:sldMkLst>
      </pc:sldChg>
      <pc:sldChg chg="del">
        <pc:chgData name="Myung Ho Kim" userId="9694cfd42c244b92" providerId="LiveId" clId="{10A4ACF0-5969-428B-BBF4-98267F33C6CC}" dt="2022-07-27T06:49:06.012" v="1578" actId="47"/>
        <pc:sldMkLst>
          <pc:docMk/>
          <pc:sldMk cId="3768051663" sldId="4558"/>
        </pc:sldMkLst>
      </pc:sldChg>
      <pc:sldChg chg="del">
        <pc:chgData name="Myung Ho Kim" userId="9694cfd42c244b92" providerId="LiveId" clId="{10A4ACF0-5969-428B-BBF4-98267F33C6CC}" dt="2022-07-27T06:49:06.012" v="1578" actId="47"/>
        <pc:sldMkLst>
          <pc:docMk/>
          <pc:sldMk cId="3923832865" sldId="4559"/>
        </pc:sldMkLst>
      </pc:sldChg>
      <pc:sldChg chg="del">
        <pc:chgData name="Myung Ho Kim" userId="9694cfd42c244b92" providerId="LiveId" clId="{10A4ACF0-5969-428B-BBF4-98267F33C6CC}" dt="2022-07-27T06:49:06.012" v="1578" actId="47"/>
        <pc:sldMkLst>
          <pc:docMk/>
          <pc:sldMk cId="1714690096" sldId="4560"/>
        </pc:sldMkLst>
      </pc:sldChg>
      <pc:sldChg chg="del">
        <pc:chgData name="Myung Ho Kim" userId="9694cfd42c244b92" providerId="LiveId" clId="{10A4ACF0-5969-428B-BBF4-98267F33C6CC}" dt="2022-07-27T06:49:06.012" v="1578" actId="47"/>
        <pc:sldMkLst>
          <pc:docMk/>
          <pc:sldMk cId="1494582865" sldId="4561"/>
        </pc:sldMkLst>
      </pc:sldChg>
      <pc:sldChg chg="del">
        <pc:chgData name="Myung Ho Kim" userId="9694cfd42c244b92" providerId="LiveId" clId="{10A4ACF0-5969-428B-BBF4-98267F33C6CC}" dt="2022-07-27T06:49:06.012" v="1578" actId="47"/>
        <pc:sldMkLst>
          <pc:docMk/>
          <pc:sldMk cId="1033651157" sldId="4562"/>
        </pc:sldMkLst>
      </pc:sldChg>
      <pc:sldChg chg="modSp add mod">
        <pc:chgData name="Myung Ho Kim" userId="9694cfd42c244b92" providerId="LiveId" clId="{10A4ACF0-5969-428B-BBF4-98267F33C6CC}" dt="2022-07-27T05:24:20.392" v="40" actId="20577"/>
        <pc:sldMkLst>
          <pc:docMk/>
          <pc:sldMk cId="492562464" sldId="4563"/>
        </pc:sldMkLst>
        <pc:spChg chg="mod">
          <ac:chgData name="Myung Ho Kim" userId="9694cfd42c244b92" providerId="LiveId" clId="{10A4ACF0-5969-428B-BBF4-98267F33C6CC}" dt="2022-07-27T05:24:20.392" v="40" actId="20577"/>
          <ac:spMkLst>
            <pc:docMk/>
            <pc:sldMk cId="492562464" sldId="4563"/>
            <ac:spMk id="2" creationId="{45057A2D-5909-426D-80EC-0717815DF01D}"/>
          </ac:spMkLst>
        </pc:spChg>
      </pc:sldChg>
      <pc:sldChg chg="add del setBg">
        <pc:chgData name="Myung Ho Kim" userId="9694cfd42c244b92" providerId="LiveId" clId="{10A4ACF0-5969-428B-BBF4-98267F33C6CC}" dt="2022-07-27T05:24:09.266" v="1"/>
        <pc:sldMkLst>
          <pc:docMk/>
          <pc:sldMk cId="669686100" sldId="4563"/>
        </pc:sldMkLst>
      </pc:sldChg>
      <pc:sldChg chg="new del">
        <pc:chgData name="Myung Ho Kim" userId="9694cfd42c244b92" providerId="LiveId" clId="{10A4ACF0-5969-428B-BBF4-98267F33C6CC}" dt="2022-07-27T05:25:15.579" v="45" actId="47"/>
        <pc:sldMkLst>
          <pc:docMk/>
          <pc:sldMk cId="913907715" sldId="4564"/>
        </pc:sldMkLst>
      </pc:sldChg>
      <pc:sldChg chg="addSp modSp add mod modNotesTx">
        <pc:chgData name="Myung Ho Kim" userId="9694cfd42c244b92" providerId="LiveId" clId="{10A4ACF0-5969-428B-BBF4-98267F33C6CC}" dt="2022-07-27T09:43:10.401" v="1692" actId="207"/>
        <pc:sldMkLst>
          <pc:docMk/>
          <pc:sldMk cId="845668663" sldId="4565"/>
        </pc:sldMkLst>
        <pc:spChg chg="mod">
          <ac:chgData name="Myung Ho Kim" userId="9694cfd42c244b92" providerId="LiveId" clId="{10A4ACF0-5969-428B-BBF4-98267F33C6CC}" dt="2022-07-27T05:36:17.718" v="414" actId="6549"/>
          <ac:spMkLst>
            <pc:docMk/>
            <pc:sldMk cId="845668663" sldId="4565"/>
            <ac:spMk id="2" creationId="{E262663D-45B3-4649-8561-CAC89595894A}"/>
          </ac:spMkLst>
        </pc:spChg>
        <pc:spChg chg="mod">
          <ac:chgData name="Myung Ho Kim" userId="9694cfd42c244b92" providerId="LiveId" clId="{10A4ACF0-5969-428B-BBF4-98267F33C6CC}" dt="2022-07-27T05:26:22.890" v="67" actId="1076"/>
          <ac:spMkLst>
            <pc:docMk/>
            <pc:sldMk cId="845668663" sldId="4565"/>
            <ac:spMk id="10" creationId="{95B5E7DC-2DB0-FD0C-297A-99FDC0DB3DEF}"/>
          </ac:spMkLst>
        </pc:spChg>
        <pc:spChg chg="mod">
          <ac:chgData name="Myung Ho Kim" userId="9694cfd42c244b92" providerId="LiveId" clId="{10A4ACF0-5969-428B-BBF4-98267F33C6CC}" dt="2022-07-27T05:26:22.890" v="67" actId="1076"/>
          <ac:spMkLst>
            <pc:docMk/>
            <pc:sldMk cId="845668663" sldId="4565"/>
            <ac:spMk id="11" creationId="{ACC48A46-42CF-3E02-AE8F-59CB092C6EA8}"/>
          </ac:spMkLst>
        </pc:spChg>
        <pc:spChg chg="mod">
          <ac:chgData name="Myung Ho Kim" userId="9694cfd42c244b92" providerId="LiveId" clId="{10A4ACF0-5969-428B-BBF4-98267F33C6CC}" dt="2022-07-27T05:26:22.890" v="67" actId="1076"/>
          <ac:spMkLst>
            <pc:docMk/>
            <pc:sldMk cId="845668663" sldId="4565"/>
            <ac:spMk id="12" creationId="{4A9222C9-4A1D-B56C-0ED1-E2A8B34DA86B}"/>
          </ac:spMkLst>
        </pc:spChg>
        <pc:spChg chg="mod">
          <ac:chgData name="Myung Ho Kim" userId="9694cfd42c244b92" providerId="LiveId" clId="{10A4ACF0-5969-428B-BBF4-98267F33C6CC}" dt="2022-07-27T05:26:22.890" v="67" actId="1076"/>
          <ac:spMkLst>
            <pc:docMk/>
            <pc:sldMk cId="845668663" sldId="4565"/>
            <ac:spMk id="13" creationId="{8F5353EA-CB1A-6786-E4C9-ACF37981EA0A}"/>
          </ac:spMkLst>
        </pc:spChg>
        <pc:spChg chg="mod">
          <ac:chgData name="Myung Ho Kim" userId="9694cfd42c244b92" providerId="LiveId" clId="{10A4ACF0-5969-428B-BBF4-98267F33C6CC}" dt="2022-07-27T09:43:10.401" v="1692" actId="207"/>
          <ac:spMkLst>
            <pc:docMk/>
            <pc:sldMk cId="845668663" sldId="4565"/>
            <ac:spMk id="14" creationId="{B9941D89-AA63-4DBA-B38C-B71498BC3AF5}"/>
          </ac:spMkLst>
        </pc:spChg>
        <pc:spChg chg="mod">
          <ac:chgData name="Myung Ho Kim" userId="9694cfd42c244b92" providerId="LiveId" clId="{10A4ACF0-5969-428B-BBF4-98267F33C6CC}" dt="2022-07-27T05:26:22.890" v="67" actId="1076"/>
          <ac:spMkLst>
            <pc:docMk/>
            <pc:sldMk cId="845668663" sldId="4565"/>
            <ac:spMk id="15" creationId="{BE03C85F-247F-E368-C0A1-B3C8F1F2D46F}"/>
          </ac:spMkLst>
        </pc:spChg>
        <pc:spChg chg="mod">
          <ac:chgData name="Myung Ho Kim" userId="9694cfd42c244b92" providerId="LiveId" clId="{10A4ACF0-5969-428B-BBF4-98267F33C6CC}" dt="2022-07-27T05:26:22.890" v="67" actId="1076"/>
          <ac:spMkLst>
            <pc:docMk/>
            <pc:sldMk cId="845668663" sldId="4565"/>
            <ac:spMk id="16" creationId="{8B87D7A1-3CEC-1ABB-8AD7-6716A31C22DC}"/>
          </ac:spMkLst>
        </pc:spChg>
        <pc:spChg chg="mod">
          <ac:chgData name="Myung Ho Kim" userId="9694cfd42c244b92" providerId="LiveId" clId="{10A4ACF0-5969-428B-BBF4-98267F33C6CC}" dt="2022-07-27T05:26:22.890" v="67" actId="1076"/>
          <ac:spMkLst>
            <pc:docMk/>
            <pc:sldMk cId="845668663" sldId="4565"/>
            <ac:spMk id="17" creationId="{0BAA060E-AC1A-B279-2539-9ACC4A2B0C13}"/>
          </ac:spMkLst>
        </pc:spChg>
        <pc:spChg chg="mod">
          <ac:chgData name="Myung Ho Kim" userId="9694cfd42c244b92" providerId="LiveId" clId="{10A4ACF0-5969-428B-BBF4-98267F33C6CC}" dt="2022-07-27T05:26:22.890" v="67" actId="1076"/>
          <ac:spMkLst>
            <pc:docMk/>
            <pc:sldMk cId="845668663" sldId="4565"/>
            <ac:spMk id="18" creationId="{BD01101F-A973-9969-EFDF-086BB15D45BF}"/>
          </ac:spMkLst>
        </pc:spChg>
        <pc:spChg chg="mod">
          <ac:chgData name="Myung Ho Kim" userId="9694cfd42c244b92" providerId="LiveId" clId="{10A4ACF0-5969-428B-BBF4-98267F33C6CC}" dt="2022-07-27T05:26:22.890" v="67" actId="1076"/>
          <ac:spMkLst>
            <pc:docMk/>
            <pc:sldMk cId="845668663" sldId="4565"/>
            <ac:spMk id="19" creationId="{88870CAD-E815-C3A9-5846-CF0EE4FDCC99}"/>
          </ac:spMkLst>
        </pc:spChg>
        <pc:spChg chg="mod">
          <ac:chgData name="Myung Ho Kim" userId="9694cfd42c244b92" providerId="LiveId" clId="{10A4ACF0-5969-428B-BBF4-98267F33C6CC}" dt="2022-07-27T05:26:22.890" v="67" actId="1076"/>
          <ac:spMkLst>
            <pc:docMk/>
            <pc:sldMk cId="845668663" sldId="4565"/>
            <ac:spMk id="20" creationId="{289CB2EB-4300-7110-9841-ED7D43AF9AC6}"/>
          </ac:spMkLst>
        </pc:spChg>
        <pc:spChg chg="mod">
          <ac:chgData name="Myung Ho Kim" userId="9694cfd42c244b92" providerId="LiveId" clId="{10A4ACF0-5969-428B-BBF4-98267F33C6CC}" dt="2022-07-27T05:26:22.890" v="67" actId="1076"/>
          <ac:spMkLst>
            <pc:docMk/>
            <pc:sldMk cId="845668663" sldId="4565"/>
            <ac:spMk id="21" creationId="{5475BDD6-3EF3-5F86-9D9E-31BAC8B87933}"/>
          </ac:spMkLst>
        </pc:spChg>
        <pc:spChg chg="mod">
          <ac:chgData name="Myung Ho Kim" userId="9694cfd42c244b92" providerId="LiveId" clId="{10A4ACF0-5969-428B-BBF4-98267F33C6CC}" dt="2022-07-27T05:26:22.890" v="67" actId="1076"/>
          <ac:spMkLst>
            <pc:docMk/>
            <pc:sldMk cId="845668663" sldId="4565"/>
            <ac:spMk id="27" creationId="{D673C512-A642-98C1-A5B3-844A8C1A9B2E}"/>
          </ac:spMkLst>
        </pc:spChg>
        <pc:spChg chg="mod">
          <ac:chgData name="Myung Ho Kim" userId="9694cfd42c244b92" providerId="LiveId" clId="{10A4ACF0-5969-428B-BBF4-98267F33C6CC}" dt="2022-07-27T05:26:22.890" v="67" actId="1076"/>
          <ac:spMkLst>
            <pc:docMk/>
            <pc:sldMk cId="845668663" sldId="4565"/>
            <ac:spMk id="28" creationId="{4885064B-9162-87F0-A53A-47D25B4A2DD1}"/>
          </ac:spMkLst>
        </pc:spChg>
        <pc:spChg chg="mod">
          <ac:chgData name="Myung Ho Kim" userId="9694cfd42c244b92" providerId="LiveId" clId="{10A4ACF0-5969-428B-BBF4-98267F33C6CC}" dt="2022-07-27T05:26:22.890" v="67" actId="1076"/>
          <ac:spMkLst>
            <pc:docMk/>
            <pc:sldMk cId="845668663" sldId="4565"/>
            <ac:spMk id="29" creationId="{B945FCE8-51E2-63DB-175C-08DBF89C7228}"/>
          </ac:spMkLst>
        </pc:spChg>
        <pc:spChg chg="mod">
          <ac:chgData name="Myung Ho Kim" userId="9694cfd42c244b92" providerId="LiveId" clId="{10A4ACF0-5969-428B-BBF4-98267F33C6CC}" dt="2022-07-27T05:26:22.890" v="67" actId="1076"/>
          <ac:spMkLst>
            <pc:docMk/>
            <pc:sldMk cId="845668663" sldId="4565"/>
            <ac:spMk id="30" creationId="{CFF4F200-D888-30CA-3D19-4296648613CC}"/>
          </ac:spMkLst>
        </pc:spChg>
        <pc:spChg chg="mod">
          <ac:chgData name="Myung Ho Kim" userId="9694cfd42c244b92" providerId="LiveId" clId="{10A4ACF0-5969-428B-BBF4-98267F33C6CC}" dt="2022-07-27T05:26:22.890" v="67" actId="1076"/>
          <ac:spMkLst>
            <pc:docMk/>
            <pc:sldMk cId="845668663" sldId="4565"/>
            <ac:spMk id="31" creationId="{9A97AE7C-5C12-110C-A724-45FA44113D8C}"/>
          </ac:spMkLst>
        </pc:spChg>
        <pc:spChg chg="mod">
          <ac:chgData name="Myung Ho Kim" userId="9694cfd42c244b92" providerId="LiveId" clId="{10A4ACF0-5969-428B-BBF4-98267F33C6CC}" dt="2022-07-27T05:26:22.890" v="67" actId="1076"/>
          <ac:spMkLst>
            <pc:docMk/>
            <pc:sldMk cId="845668663" sldId="4565"/>
            <ac:spMk id="32" creationId="{463B8861-ADAF-86D0-E6E0-0BE03022DB22}"/>
          </ac:spMkLst>
        </pc:spChg>
        <pc:spChg chg="mod">
          <ac:chgData name="Myung Ho Kim" userId="9694cfd42c244b92" providerId="LiveId" clId="{10A4ACF0-5969-428B-BBF4-98267F33C6CC}" dt="2022-07-27T05:26:22.890" v="67" actId="1076"/>
          <ac:spMkLst>
            <pc:docMk/>
            <pc:sldMk cId="845668663" sldId="4565"/>
            <ac:spMk id="33" creationId="{53A73097-F05B-BD25-AB07-71C2485CA5C9}"/>
          </ac:spMkLst>
        </pc:spChg>
        <pc:spChg chg="mod">
          <ac:chgData name="Myung Ho Kim" userId="9694cfd42c244b92" providerId="LiveId" clId="{10A4ACF0-5969-428B-BBF4-98267F33C6CC}" dt="2022-07-27T05:26:22.890" v="67" actId="1076"/>
          <ac:spMkLst>
            <pc:docMk/>
            <pc:sldMk cId="845668663" sldId="4565"/>
            <ac:spMk id="34" creationId="{7AC8C6C0-2570-E323-5BC2-CCB4AC505941}"/>
          </ac:spMkLst>
        </pc:spChg>
        <pc:spChg chg="mod">
          <ac:chgData name="Myung Ho Kim" userId="9694cfd42c244b92" providerId="LiveId" clId="{10A4ACF0-5969-428B-BBF4-98267F33C6CC}" dt="2022-07-27T05:26:22.890" v="67" actId="1076"/>
          <ac:spMkLst>
            <pc:docMk/>
            <pc:sldMk cId="845668663" sldId="4565"/>
            <ac:spMk id="35" creationId="{FB8BA54C-4692-17D0-9EE7-7C8A74DF9FEB}"/>
          </ac:spMkLst>
        </pc:spChg>
        <pc:spChg chg="mod">
          <ac:chgData name="Myung Ho Kim" userId="9694cfd42c244b92" providerId="LiveId" clId="{10A4ACF0-5969-428B-BBF4-98267F33C6CC}" dt="2022-07-27T05:26:22.890" v="67" actId="1076"/>
          <ac:spMkLst>
            <pc:docMk/>
            <pc:sldMk cId="845668663" sldId="4565"/>
            <ac:spMk id="36" creationId="{3D554FA6-2F01-89C2-762F-C52EC0B34A08}"/>
          </ac:spMkLst>
        </pc:spChg>
        <pc:spChg chg="mod">
          <ac:chgData name="Myung Ho Kim" userId="9694cfd42c244b92" providerId="LiveId" clId="{10A4ACF0-5969-428B-BBF4-98267F33C6CC}" dt="2022-07-27T05:26:22.890" v="67" actId="1076"/>
          <ac:spMkLst>
            <pc:docMk/>
            <pc:sldMk cId="845668663" sldId="4565"/>
            <ac:spMk id="37" creationId="{D7718E71-0B1E-125E-1788-41B1FDF676B5}"/>
          </ac:spMkLst>
        </pc:spChg>
        <pc:spChg chg="mod">
          <ac:chgData name="Myung Ho Kim" userId="9694cfd42c244b92" providerId="LiveId" clId="{10A4ACF0-5969-428B-BBF4-98267F33C6CC}" dt="2022-07-27T05:26:22.890" v="67" actId="1076"/>
          <ac:spMkLst>
            <pc:docMk/>
            <pc:sldMk cId="845668663" sldId="4565"/>
            <ac:spMk id="38" creationId="{6F9FDD80-95C9-2A3C-6AC3-FC41B62268A6}"/>
          </ac:spMkLst>
        </pc:spChg>
        <pc:spChg chg="mod">
          <ac:chgData name="Myung Ho Kim" userId="9694cfd42c244b92" providerId="LiveId" clId="{10A4ACF0-5969-428B-BBF4-98267F33C6CC}" dt="2022-07-27T05:26:22.890" v="67" actId="1076"/>
          <ac:spMkLst>
            <pc:docMk/>
            <pc:sldMk cId="845668663" sldId="4565"/>
            <ac:spMk id="39" creationId="{AF303E92-061E-0627-5E07-3A6803810163}"/>
          </ac:spMkLst>
        </pc:spChg>
        <pc:spChg chg="mod">
          <ac:chgData name="Myung Ho Kim" userId="9694cfd42c244b92" providerId="LiveId" clId="{10A4ACF0-5969-428B-BBF4-98267F33C6CC}" dt="2022-07-27T05:26:22.890" v="67" actId="1076"/>
          <ac:spMkLst>
            <pc:docMk/>
            <pc:sldMk cId="845668663" sldId="4565"/>
            <ac:spMk id="40" creationId="{6E584F14-373D-FF55-00F4-3419F5ECFC11}"/>
          </ac:spMkLst>
        </pc:spChg>
        <pc:spChg chg="mod">
          <ac:chgData name="Myung Ho Kim" userId="9694cfd42c244b92" providerId="LiveId" clId="{10A4ACF0-5969-428B-BBF4-98267F33C6CC}" dt="2022-07-27T05:26:22.890" v="67" actId="1076"/>
          <ac:spMkLst>
            <pc:docMk/>
            <pc:sldMk cId="845668663" sldId="4565"/>
            <ac:spMk id="41" creationId="{7037DC73-72E2-4A88-944F-E716D13EAB42}"/>
          </ac:spMkLst>
        </pc:spChg>
        <pc:spChg chg="mod">
          <ac:chgData name="Myung Ho Kim" userId="9694cfd42c244b92" providerId="LiveId" clId="{10A4ACF0-5969-428B-BBF4-98267F33C6CC}" dt="2022-07-27T05:26:22.890" v="67" actId="1076"/>
          <ac:spMkLst>
            <pc:docMk/>
            <pc:sldMk cId="845668663" sldId="4565"/>
            <ac:spMk id="42" creationId="{C7E5D7C9-E029-747C-475B-8DEF14C1855D}"/>
          </ac:spMkLst>
        </pc:spChg>
        <pc:spChg chg="mod">
          <ac:chgData name="Myung Ho Kim" userId="9694cfd42c244b92" providerId="LiveId" clId="{10A4ACF0-5969-428B-BBF4-98267F33C6CC}" dt="2022-07-27T05:26:22.890" v="67" actId="1076"/>
          <ac:spMkLst>
            <pc:docMk/>
            <pc:sldMk cId="845668663" sldId="4565"/>
            <ac:spMk id="43" creationId="{75A1616A-98AE-19AF-52AD-CA752AB0FC6A}"/>
          </ac:spMkLst>
        </pc:spChg>
        <pc:spChg chg="mod">
          <ac:chgData name="Myung Ho Kim" userId="9694cfd42c244b92" providerId="LiveId" clId="{10A4ACF0-5969-428B-BBF4-98267F33C6CC}" dt="2022-07-27T05:26:22.890" v="67" actId="1076"/>
          <ac:spMkLst>
            <pc:docMk/>
            <pc:sldMk cId="845668663" sldId="4565"/>
            <ac:spMk id="45" creationId="{8CBEA590-1332-AEAA-F0CE-41EFC60A6075}"/>
          </ac:spMkLst>
        </pc:spChg>
        <pc:grpChg chg="add mod">
          <ac:chgData name="Myung Ho Kim" userId="9694cfd42c244b92" providerId="LiveId" clId="{10A4ACF0-5969-428B-BBF4-98267F33C6CC}" dt="2022-07-27T05:26:22.890" v="67" actId="1076"/>
          <ac:grpSpMkLst>
            <pc:docMk/>
            <pc:sldMk cId="845668663" sldId="4565"/>
            <ac:grpSpMk id="9" creationId="{51011916-2DDA-10D3-7EF6-930E6C4C7FC4}"/>
          </ac:grpSpMkLst>
        </pc:grpChg>
        <pc:grpChg chg="mod">
          <ac:chgData name="Myung Ho Kim" userId="9694cfd42c244b92" providerId="LiveId" clId="{10A4ACF0-5969-428B-BBF4-98267F33C6CC}" dt="2022-07-27T05:26:22.890" v="67" actId="1076"/>
          <ac:grpSpMkLst>
            <pc:docMk/>
            <pc:sldMk cId="845668663" sldId="4565"/>
            <ac:grpSpMk id="44" creationId="{38044100-470C-BB1B-B016-5EF93ADEEAEF}"/>
          </ac:grpSpMkLst>
        </pc:grpChg>
        <pc:cxnChg chg="mod">
          <ac:chgData name="Myung Ho Kim" userId="9694cfd42c244b92" providerId="LiveId" clId="{10A4ACF0-5969-428B-BBF4-98267F33C6CC}" dt="2022-07-27T05:26:22.890" v="67" actId="1076"/>
          <ac:cxnSpMkLst>
            <pc:docMk/>
            <pc:sldMk cId="845668663" sldId="4565"/>
            <ac:cxnSpMk id="46" creationId="{1CBDD6F0-A185-E550-A41C-6C2469FDD8C1}"/>
          </ac:cxnSpMkLst>
        </pc:cxnChg>
      </pc:sldChg>
      <pc:sldChg chg="addSp modSp add mod modAnim modNotesTx">
        <pc:chgData name="Myung Ho Kim" userId="9694cfd42c244b92" providerId="LiveId" clId="{10A4ACF0-5969-428B-BBF4-98267F33C6CC}" dt="2022-07-27T09:42:47.455" v="1688" actId="404"/>
        <pc:sldMkLst>
          <pc:docMk/>
          <pc:sldMk cId="761223130" sldId="4566"/>
        </pc:sldMkLst>
        <pc:spChg chg="mod">
          <ac:chgData name="Myung Ho Kim" userId="9694cfd42c244b92" providerId="LiveId" clId="{10A4ACF0-5969-428B-BBF4-98267F33C6CC}" dt="2022-07-27T05:28:06.249" v="86" actId="113"/>
          <ac:spMkLst>
            <pc:docMk/>
            <pc:sldMk cId="761223130" sldId="4566"/>
            <ac:spMk id="2" creationId="{E262663D-45B3-4649-8561-CAC89595894A}"/>
          </ac:spMkLst>
        </pc:spChg>
        <pc:spChg chg="add mod">
          <ac:chgData name="Myung Ho Kim" userId="9694cfd42c244b92" providerId="LiveId" clId="{10A4ACF0-5969-428B-BBF4-98267F33C6CC}" dt="2022-07-27T05:29:28.620" v="94" actId="1076"/>
          <ac:spMkLst>
            <pc:docMk/>
            <pc:sldMk cId="761223130" sldId="4566"/>
            <ac:spMk id="13" creationId="{011B5AB7-CD08-9D48-FF77-685D1A4B6B2D}"/>
          </ac:spMkLst>
        </pc:spChg>
        <pc:spChg chg="mod">
          <ac:chgData name="Myung Ho Kim" userId="9694cfd42c244b92" providerId="LiveId" clId="{10A4ACF0-5969-428B-BBF4-98267F33C6CC}" dt="2022-07-27T09:42:47.455" v="1688" actId="404"/>
          <ac:spMkLst>
            <pc:docMk/>
            <pc:sldMk cId="761223130" sldId="4566"/>
            <ac:spMk id="14" creationId="{B9941D89-AA63-4DBA-B38C-B71498BC3AF5}"/>
          </ac:spMkLst>
        </pc:spChg>
        <pc:spChg chg="add mod">
          <ac:chgData name="Myung Ho Kim" userId="9694cfd42c244b92" providerId="LiveId" clId="{10A4ACF0-5969-428B-BBF4-98267F33C6CC}" dt="2022-07-27T05:29:28.620" v="94" actId="1076"/>
          <ac:spMkLst>
            <pc:docMk/>
            <pc:sldMk cId="761223130" sldId="4566"/>
            <ac:spMk id="15" creationId="{779BEB01-D188-5C0F-E98F-31B2133B61FA}"/>
          </ac:spMkLst>
        </pc:spChg>
        <pc:spChg chg="add mod">
          <ac:chgData name="Myung Ho Kim" userId="9694cfd42c244b92" providerId="LiveId" clId="{10A4ACF0-5969-428B-BBF4-98267F33C6CC}" dt="2022-07-27T05:29:28.620" v="94" actId="1076"/>
          <ac:spMkLst>
            <pc:docMk/>
            <pc:sldMk cId="761223130" sldId="4566"/>
            <ac:spMk id="16" creationId="{AF87D9A8-A493-F7BA-D17B-91697EBF68A8}"/>
          </ac:spMkLst>
        </pc:spChg>
        <pc:spChg chg="add mod">
          <ac:chgData name="Myung Ho Kim" userId="9694cfd42c244b92" providerId="LiveId" clId="{10A4ACF0-5969-428B-BBF4-98267F33C6CC}" dt="2022-07-27T05:29:28.620" v="94" actId="1076"/>
          <ac:spMkLst>
            <pc:docMk/>
            <pc:sldMk cId="761223130" sldId="4566"/>
            <ac:spMk id="17" creationId="{7D165FDD-32AB-148A-146F-07C707FF5029}"/>
          </ac:spMkLst>
        </pc:spChg>
        <pc:spChg chg="add mod">
          <ac:chgData name="Myung Ho Kim" userId="9694cfd42c244b92" providerId="LiveId" clId="{10A4ACF0-5969-428B-BBF4-98267F33C6CC}" dt="2022-07-27T05:29:28.620" v="94" actId="1076"/>
          <ac:spMkLst>
            <pc:docMk/>
            <pc:sldMk cId="761223130" sldId="4566"/>
            <ac:spMk id="18" creationId="{7BAA73BE-1D46-B589-2B45-02E0510E2C7D}"/>
          </ac:spMkLst>
        </pc:spChg>
        <pc:picChg chg="add mod">
          <ac:chgData name="Myung Ho Kim" userId="9694cfd42c244b92" providerId="LiveId" clId="{10A4ACF0-5969-428B-BBF4-98267F33C6CC}" dt="2022-07-27T05:29:28.620" v="94" actId="1076"/>
          <ac:picMkLst>
            <pc:docMk/>
            <pc:sldMk cId="761223130" sldId="4566"/>
            <ac:picMk id="9" creationId="{501281AE-E935-27AB-2084-D52D72A6F26F}"/>
          </ac:picMkLst>
        </pc:picChg>
        <pc:picChg chg="add mod">
          <ac:chgData name="Myung Ho Kim" userId="9694cfd42c244b92" providerId="LiveId" clId="{10A4ACF0-5969-428B-BBF4-98267F33C6CC}" dt="2022-07-27T05:29:28.620" v="94" actId="1076"/>
          <ac:picMkLst>
            <pc:docMk/>
            <pc:sldMk cId="761223130" sldId="4566"/>
            <ac:picMk id="11" creationId="{75C9CA31-84FC-CCDB-E741-2B3086BA2C29}"/>
          </ac:picMkLst>
        </pc:picChg>
        <pc:picChg chg="add mod">
          <ac:chgData name="Myung Ho Kim" userId="9694cfd42c244b92" providerId="LiveId" clId="{10A4ACF0-5969-428B-BBF4-98267F33C6CC}" dt="2022-07-27T05:29:28.620" v="94" actId="1076"/>
          <ac:picMkLst>
            <pc:docMk/>
            <pc:sldMk cId="761223130" sldId="4566"/>
            <ac:picMk id="12" creationId="{EBD7D356-077E-671B-45E8-20057F862A61}"/>
          </ac:picMkLst>
        </pc:picChg>
        <pc:cxnChg chg="add mod">
          <ac:chgData name="Myung Ho Kim" userId="9694cfd42c244b92" providerId="LiveId" clId="{10A4ACF0-5969-428B-BBF4-98267F33C6CC}" dt="2022-07-27T05:29:28.620" v="94" actId="1076"/>
          <ac:cxnSpMkLst>
            <pc:docMk/>
            <pc:sldMk cId="761223130" sldId="4566"/>
            <ac:cxnSpMk id="10" creationId="{9A87A554-AFF8-ED9D-F2F2-A3059CEB0AE0}"/>
          </ac:cxnSpMkLst>
        </pc:cxnChg>
      </pc:sldChg>
      <pc:sldChg chg="new del">
        <pc:chgData name="Myung Ho Kim" userId="9694cfd42c244b92" providerId="LiveId" clId="{10A4ACF0-5969-428B-BBF4-98267F33C6CC}" dt="2022-07-27T05:27:27.719" v="79" actId="47"/>
        <pc:sldMkLst>
          <pc:docMk/>
          <pc:sldMk cId="764600653" sldId="4566"/>
        </pc:sldMkLst>
      </pc:sldChg>
      <pc:sldChg chg="addSp modSp add mod">
        <pc:chgData name="Myung Ho Kim" userId="9694cfd42c244b92" providerId="LiveId" clId="{10A4ACF0-5969-428B-BBF4-98267F33C6CC}" dt="2022-07-27T05:36:10.345" v="413"/>
        <pc:sldMkLst>
          <pc:docMk/>
          <pc:sldMk cId="264063575" sldId="4567"/>
        </pc:sldMkLst>
        <pc:spChg chg="mod">
          <ac:chgData name="Myung Ho Kim" userId="9694cfd42c244b92" providerId="LiveId" clId="{10A4ACF0-5969-428B-BBF4-98267F33C6CC}" dt="2022-07-27T05:33:01.219" v="320"/>
          <ac:spMkLst>
            <pc:docMk/>
            <pc:sldMk cId="264063575" sldId="4567"/>
            <ac:spMk id="2" creationId="{E262663D-45B3-4649-8561-CAC89595894A}"/>
          </ac:spMkLst>
        </pc:spChg>
        <pc:spChg chg="mod">
          <ac:chgData name="Myung Ho Kim" userId="9694cfd42c244b92" providerId="LiveId" clId="{10A4ACF0-5969-428B-BBF4-98267F33C6CC}" dt="2022-07-27T05:35:56.255" v="404" actId="14100"/>
          <ac:spMkLst>
            <pc:docMk/>
            <pc:sldMk cId="264063575" sldId="4567"/>
            <ac:spMk id="11" creationId="{31A27799-EFB6-26DD-4E52-A5E5E77E6814}"/>
          </ac:spMkLst>
        </pc:spChg>
        <pc:spChg chg="mod">
          <ac:chgData name="Myung Ho Kim" userId="9694cfd42c244b92" providerId="LiveId" clId="{10A4ACF0-5969-428B-BBF4-98267F33C6CC}" dt="2022-07-27T05:35:56.255" v="404" actId="14100"/>
          <ac:spMkLst>
            <pc:docMk/>
            <pc:sldMk cId="264063575" sldId="4567"/>
            <ac:spMk id="12" creationId="{415EE16D-4BCB-94CE-5818-3602A7861B50}"/>
          </ac:spMkLst>
        </pc:spChg>
        <pc:spChg chg="mod">
          <ac:chgData name="Myung Ho Kim" userId="9694cfd42c244b92" providerId="LiveId" clId="{10A4ACF0-5969-428B-BBF4-98267F33C6CC}" dt="2022-07-27T05:35:56.255" v="404" actId="14100"/>
          <ac:spMkLst>
            <pc:docMk/>
            <pc:sldMk cId="264063575" sldId="4567"/>
            <ac:spMk id="13" creationId="{7E36C4D2-4997-8EBC-558E-69C1A3CFF479}"/>
          </ac:spMkLst>
        </pc:spChg>
        <pc:spChg chg="mod">
          <ac:chgData name="Myung Ho Kim" userId="9694cfd42c244b92" providerId="LiveId" clId="{10A4ACF0-5969-428B-BBF4-98267F33C6CC}" dt="2022-07-27T05:36:10.345" v="413"/>
          <ac:spMkLst>
            <pc:docMk/>
            <pc:sldMk cId="264063575" sldId="4567"/>
            <ac:spMk id="14" creationId="{B9941D89-AA63-4DBA-B38C-B71498BC3AF5}"/>
          </ac:spMkLst>
        </pc:spChg>
        <pc:spChg chg="mod">
          <ac:chgData name="Myung Ho Kim" userId="9694cfd42c244b92" providerId="LiveId" clId="{10A4ACF0-5969-428B-BBF4-98267F33C6CC}" dt="2022-07-27T05:35:56.255" v="404" actId="14100"/>
          <ac:spMkLst>
            <pc:docMk/>
            <pc:sldMk cId="264063575" sldId="4567"/>
            <ac:spMk id="15" creationId="{BB3E8D2B-DD1E-1019-C30A-3D5F868B86D8}"/>
          </ac:spMkLst>
        </pc:spChg>
        <pc:spChg chg="mod">
          <ac:chgData name="Myung Ho Kim" userId="9694cfd42c244b92" providerId="LiveId" clId="{10A4ACF0-5969-428B-BBF4-98267F33C6CC}" dt="2022-07-27T05:35:56.255" v="404" actId="14100"/>
          <ac:spMkLst>
            <pc:docMk/>
            <pc:sldMk cId="264063575" sldId="4567"/>
            <ac:spMk id="16" creationId="{AAA5A307-9D3B-ABA1-1A48-96ADC9CD64F3}"/>
          </ac:spMkLst>
        </pc:spChg>
        <pc:grpChg chg="add mod">
          <ac:chgData name="Myung Ho Kim" userId="9694cfd42c244b92" providerId="LiveId" clId="{10A4ACF0-5969-428B-BBF4-98267F33C6CC}" dt="2022-07-27T05:35:56.255" v="404" actId="14100"/>
          <ac:grpSpMkLst>
            <pc:docMk/>
            <pc:sldMk cId="264063575" sldId="4567"/>
            <ac:grpSpMk id="9" creationId="{52E821A0-F4FF-DED6-F5EE-439D5D996B3C}"/>
          </ac:grpSpMkLst>
        </pc:grpChg>
        <pc:picChg chg="mod">
          <ac:chgData name="Myung Ho Kim" userId="9694cfd42c244b92" providerId="LiveId" clId="{10A4ACF0-5969-428B-BBF4-98267F33C6CC}" dt="2022-07-27T05:35:56.255" v="404" actId="14100"/>
          <ac:picMkLst>
            <pc:docMk/>
            <pc:sldMk cId="264063575" sldId="4567"/>
            <ac:picMk id="10" creationId="{ED21C80F-6BFC-50D0-088F-9DD9DBBDA95D}"/>
          </ac:picMkLst>
        </pc:picChg>
        <pc:cxnChg chg="mod">
          <ac:chgData name="Myung Ho Kim" userId="9694cfd42c244b92" providerId="LiveId" clId="{10A4ACF0-5969-428B-BBF4-98267F33C6CC}" dt="2022-07-27T05:35:56.255" v="404" actId="14100"/>
          <ac:cxnSpMkLst>
            <pc:docMk/>
            <pc:sldMk cId="264063575" sldId="4567"/>
            <ac:cxnSpMk id="17" creationId="{E8C90F5B-79E9-2FF9-2FBD-D2F264640A54}"/>
          </ac:cxnSpMkLst>
        </pc:cxnChg>
      </pc:sldChg>
      <pc:sldChg chg="modSp add mod">
        <pc:chgData name="Myung Ho Kim" userId="9694cfd42c244b92" providerId="LiveId" clId="{10A4ACF0-5969-428B-BBF4-98267F33C6CC}" dt="2022-07-27T09:44:59.999" v="1703" actId="404"/>
        <pc:sldMkLst>
          <pc:docMk/>
          <pc:sldMk cId="897403457" sldId="4568"/>
        </pc:sldMkLst>
        <pc:spChg chg="mod">
          <ac:chgData name="Myung Ho Kim" userId="9694cfd42c244b92" providerId="LiveId" clId="{10A4ACF0-5969-428B-BBF4-98267F33C6CC}" dt="2022-07-27T05:38:18.518" v="484"/>
          <ac:spMkLst>
            <pc:docMk/>
            <pc:sldMk cId="897403457" sldId="4568"/>
            <ac:spMk id="2" creationId="{E262663D-45B3-4649-8561-CAC89595894A}"/>
          </ac:spMkLst>
        </pc:spChg>
        <pc:spChg chg="mod">
          <ac:chgData name="Myung Ho Kim" userId="9694cfd42c244b92" providerId="LiveId" clId="{10A4ACF0-5969-428B-BBF4-98267F33C6CC}" dt="2022-07-27T09:44:59.999" v="1703" actId="404"/>
          <ac:spMkLst>
            <pc:docMk/>
            <pc:sldMk cId="897403457" sldId="4568"/>
            <ac:spMk id="14" creationId="{B9941D89-AA63-4DBA-B38C-B71498BC3AF5}"/>
          </ac:spMkLst>
        </pc:spChg>
      </pc:sldChg>
      <pc:sldChg chg="addSp modSp add mod">
        <pc:chgData name="Myung Ho Kim" userId="9694cfd42c244b92" providerId="LiveId" clId="{10A4ACF0-5969-428B-BBF4-98267F33C6CC}" dt="2022-07-27T09:44:51.695" v="1702" actId="948"/>
        <pc:sldMkLst>
          <pc:docMk/>
          <pc:sldMk cId="1325707656" sldId="4569"/>
        </pc:sldMkLst>
        <pc:spChg chg="mod">
          <ac:chgData name="Myung Ho Kim" userId="9694cfd42c244b92" providerId="LiveId" clId="{10A4ACF0-5969-428B-BBF4-98267F33C6CC}" dt="2022-07-27T05:39:56.654" v="541" actId="14100"/>
          <ac:spMkLst>
            <pc:docMk/>
            <pc:sldMk cId="1325707656" sldId="4569"/>
            <ac:spMk id="2" creationId="{E262663D-45B3-4649-8561-CAC89595894A}"/>
          </ac:spMkLst>
        </pc:spChg>
        <pc:spChg chg="mod">
          <ac:chgData name="Myung Ho Kim" userId="9694cfd42c244b92" providerId="LiveId" clId="{10A4ACF0-5969-428B-BBF4-98267F33C6CC}" dt="2022-07-27T09:44:51.695" v="1702" actId="948"/>
          <ac:spMkLst>
            <pc:docMk/>
            <pc:sldMk cId="1325707656" sldId="4569"/>
            <ac:spMk id="14" creationId="{B9941D89-AA63-4DBA-B38C-B71498BC3AF5}"/>
          </ac:spMkLst>
        </pc:spChg>
        <pc:picChg chg="add mod">
          <ac:chgData name="Myung Ho Kim" userId="9694cfd42c244b92" providerId="LiveId" clId="{10A4ACF0-5969-428B-BBF4-98267F33C6CC}" dt="2022-07-27T09:44:23.732" v="1700" actId="1076"/>
          <ac:picMkLst>
            <pc:docMk/>
            <pc:sldMk cId="1325707656" sldId="4569"/>
            <ac:picMk id="9" creationId="{675E9DF7-7452-8D1F-C08E-92F2CAB46253}"/>
          </ac:picMkLst>
        </pc:picChg>
      </pc:sldChg>
      <pc:sldChg chg="new del">
        <pc:chgData name="Myung Ho Kim" userId="9694cfd42c244b92" providerId="LiveId" clId="{10A4ACF0-5969-428B-BBF4-98267F33C6CC}" dt="2022-07-27T05:39:40.508" v="490" actId="47"/>
        <pc:sldMkLst>
          <pc:docMk/>
          <pc:sldMk cId="3387381929" sldId="4569"/>
        </pc:sldMkLst>
      </pc:sldChg>
      <pc:sldChg chg="addSp modSp add mod modAnim">
        <pc:chgData name="Myung Ho Kim" userId="9694cfd42c244b92" providerId="LiveId" clId="{10A4ACF0-5969-428B-BBF4-98267F33C6CC}" dt="2022-07-27T09:45:56.673" v="1709"/>
        <pc:sldMkLst>
          <pc:docMk/>
          <pc:sldMk cId="887513521" sldId="4570"/>
        </pc:sldMkLst>
        <pc:spChg chg="mod">
          <ac:chgData name="Myung Ho Kim" userId="9694cfd42c244b92" providerId="LiveId" clId="{10A4ACF0-5969-428B-BBF4-98267F33C6CC}" dt="2022-07-27T05:42:11.800" v="617" actId="14100"/>
          <ac:spMkLst>
            <pc:docMk/>
            <pc:sldMk cId="887513521" sldId="4570"/>
            <ac:spMk id="2" creationId="{E262663D-45B3-4649-8561-CAC89595894A}"/>
          </ac:spMkLst>
        </pc:spChg>
        <pc:spChg chg="mod">
          <ac:chgData name="Myung Ho Kim" userId="9694cfd42c244b92" providerId="LiveId" clId="{10A4ACF0-5969-428B-BBF4-98267F33C6CC}" dt="2022-07-27T05:43:00.722" v="632"/>
          <ac:spMkLst>
            <pc:docMk/>
            <pc:sldMk cId="887513521" sldId="4570"/>
            <ac:spMk id="10" creationId="{D2B4D9A8-969C-AFFE-2A9C-B42C260B912F}"/>
          </ac:spMkLst>
        </pc:spChg>
        <pc:spChg chg="mod">
          <ac:chgData name="Myung Ho Kim" userId="9694cfd42c244b92" providerId="LiveId" clId="{10A4ACF0-5969-428B-BBF4-98267F33C6CC}" dt="2022-07-27T05:43:00.722" v="632"/>
          <ac:spMkLst>
            <pc:docMk/>
            <pc:sldMk cId="887513521" sldId="4570"/>
            <ac:spMk id="11" creationId="{1385D0BA-0526-18A0-4C19-B902F17EAF9C}"/>
          </ac:spMkLst>
        </pc:spChg>
        <pc:spChg chg="mod">
          <ac:chgData name="Myung Ho Kim" userId="9694cfd42c244b92" providerId="LiveId" clId="{10A4ACF0-5969-428B-BBF4-98267F33C6CC}" dt="2022-07-27T05:43:00.722" v="632"/>
          <ac:spMkLst>
            <pc:docMk/>
            <pc:sldMk cId="887513521" sldId="4570"/>
            <ac:spMk id="12" creationId="{24A4DA4B-2FB3-65CC-61CE-CC94E2EBAD07}"/>
          </ac:spMkLst>
        </pc:spChg>
        <pc:spChg chg="mod">
          <ac:chgData name="Myung Ho Kim" userId="9694cfd42c244b92" providerId="LiveId" clId="{10A4ACF0-5969-428B-BBF4-98267F33C6CC}" dt="2022-07-27T05:43:00.722" v="632"/>
          <ac:spMkLst>
            <pc:docMk/>
            <pc:sldMk cId="887513521" sldId="4570"/>
            <ac:spMk id="13" creationId="{8048E0B3-8726-B3E7-A9D2-495DFE498587}"/>
          </ac:spMkLst>
        </pc:spChg>
        <pc:spChg chg="mod">
          <ac:chgData name="Myung Ho Kim" userId="9694cfd42c244b92" providerId="LiveId" clId="{10A4ACF0-5969-428B-BBF4-98267F33C6CC}" dt="2022-07-27T09:45:40.743" v="1708" actId="12"/>
          <ac:spMkLst>
            <pc:docMk/>
            <pc:sldMk cId="887513521" sldId="4570"/>
            <ac:spMk id="14" creationId="{B9941D89-AA63-4DBA-B38C-B71498BC3AF5}"/>
          </ac:spMkLst>
        </pc:spChg>
        <pc:spChg chg="mod">
          <ac:chgData name="Myung Ho Kim" userId="9694cfd42c244b92" providerId="LiveId" clId="{10A4ACF0-5969-428B-BBF4-98267F33C6CC}" dt="2022-07-27T05:43:00.722" v="632"/>
          <ac:spMkLst>
            <pc:docMk/>
            <pc:sldMk cId="887513521" sldId="4570"/>
            <ac:spMk id="15" creationId="{FC7F8D1A-561A-3D0F-C546-F8E5B9EDB819}"/>
          </ac:spMkLst>
        </pc:spChg>
        <pc:spChg chg="mod">
          <ac:chgData name="Myung Ho Kim" userId="9694cfd42c244b92" providerId="LiveId" clId="{10A4ACF0-5969-428B-BBF4-98267F33C6CC}" dt="2022-07-27T05:43:00.722" v="632"/>
          <ac:spMkLst>
            <pc:docMk/>
            <pc:sldMk cId="887513521" sldId="4570"/>
            <ac:spMk id="16" creationId="{51DC4266-C951-EC1A-5C69-DB9372DA3EB8}"/>
          </ac:spMkLst>
        </pc:spChg>
        <pc:spChg chg="mod">
          <ac:chgData name="Myung Ho Kim" userId="9694cfd42c244b92" providerId="LiveId" clId="{10A4ACF0-5969-428B-BBF4-98267F33C6CC}" dt="2022-07-27T05:43:00.722" v="632"/>
          <ac:spMkLst>
            <pc:docMk/>
            <pc:sldMk cId="887513521" sldId="4570"/>
            <ac:spMk id="17" creationId="{AA84B35A-E422-9FAE-C894-29DCAACAB3AF}"/>
          </ac:spMkLst>
        </pc:spChg>
        <pc:spChg chg="mod">
          <ac:chgData name="Myung Ho Kim" userId="9694cfd42c244b92" providerId="LiveId" clId="{10A4ACF0-5969-428B-BBF4-98267F33C6CC}" dt="2022-07-27T05:43:00.722" v="632"/>
          <ac:spMkLst>
            <pc:docMk/>
            <pc:sldMk cId="887513521" sldId="4570"/>
            <ac:spMk id="18" creationId="{676F75D2-2098-FE9A-5A31-4680537BDC1A}"/>
          </ac:spMkLst>
        </pc:spChg>
        <pc:spChg chg="mod">
          <ac:chgData name="Myung Ho Kim" userId="9694cfd42c244b92" providerId="LiveId" clId="{10A4ACF0-5969-428B-BBF4-98267F33C6CC}" dt="2022-07-27T05:43:00.722" v="632"/>
          <ac:spMkLst>
            <pc:docMk/>
            <pc:sldMk cId="887513521" sldId="4570"/>
            <ac:spMk id="19" creationId="{D9BFFF3B-5CF4-DA73-1520-77A05BDB3249}"/>
          </ac:spMkLst>
        </pc:spChg>
        <pc:spChg chg="mod">
          <ac:chgData name="Myung Ho Kim" userId="9694cfd42c244b92" providerId="LiveId" clId="{10A4ACF0-5969-428B-BBF4-98267F33C6CC}" dt="2022-07-27T05:43:00.722" v="632"/>
          <ac:spMkLst>
            <pc:docMk/>
            <pc:sldMk cId="887513521" sldId="4570"/>
            <ac:spMk id="20" creationId="{923D8B0A-7CBE-5AF5-C8F6-489EFDF4C855}"/>
          </ac:spMkLst>
        </pc:spChg>
        <pc:spChg chg="mod">
          <ac:chgData name="Myung Ho Kim" userId="9694cfd42c244b92" providerId="LiveId" clId="{10A4ACF0-5969-428B-BBF4-98267F33C6CC}" dt="2022-07-27T05:43:00.722" v="632"/>
          <ac:spMkLst>
            <pc:docMk/>
            <pc:sldMk cId="887513521" sldId="4570"/>
            <ac:spMk id="21" creationId="{3EA62F4D-F9EE-A565-1E68-5AA305DE9D4B}"/>
          </ac:spMkLst>
        </pc:spChg>
        <pc:spChg chg="mod">
          <ac:chgData name="Myung Ho Kim" userId="9694cfd42c244b92" providerId="LiveId" clId="{10A4ACF0-5969-428B-BBF4-98267F33C6CC}" dt="2022-07-27T05:43:00.722" v="632"/>
          <ac:spMkLst>
            <pc:docMk/>
            <pc:sldMk cId="887513521" sldId="4570"/>
            <ac:spMk id="27" creationId="{EC5A73AD-2441-CD97-45A4-E8E64E802F92}"/>
          </ac:spMkLst>
        </pc:spChg>
        <pc:spChg chg="mod">
          <ac:chgData name="Myung Ho Kim" userId="9694cfd42c244b92" providerId="LiveId" clId="{10A4ACF0-5969-428B-BBF4-98267F33C6CC}" dt="2022-07-27T05:43:00.722" v="632"/>
          <ac:spMkLst>
            <pc:docMk/>
            <pc:sldMk cId="887513521" sldId="4570"/>
            <ac:spMk id="28" creationId="{292760CC-058B-61B7-233D-722FE574D523}"/>
          </ac:spMkLst>
        </pc:spChg>
        <pc:spChg chg="mod">
          <ac:chgData name="Myung Ho Kim" userId="9694cfd42c244b92" providerId="LiveId" clId="{10A4ACF0-5969-428B-BBF4-98267F33C6CC}" dt="2022-07-27T05:43:00.722" v="632"/>
          <ac:spMkLst>
            <pc:docMk/>
            <pc:sldMk cId="887513521" sldId="4570"/>
            <ac:spMk id="29" creationId="{2EB84DDC-7059-DBD5-0A14-5AD29F52F485}"/>
          </ac:spMkLst>
        </pc:spChg>
        <pc:spChg chg="mod">
          <ac:chgData name="Myung Ho Kim" userId="9694cfd42c244b92" providerId="LiveId" clId="{10A4ACF0-5969-428B-BBF4-98267F33C6CC}" dt="2022-07-27T05:43:00.722" v="632"/>
          <ac:spMkLst>
            <pc:docMk/>
            <pc:sldMk cId="887513521" sldId="4570"/>
            <ac:spMk id="30" creationId="{A527F83B-208F-14AD-EEE8-BD701B8E05A2}"/>
          </ac:spMkLst>
        </pc:spChg>
        <pc:spChg chg="mod">
          <ac:chgData name="Myung Ho Kim" userId="9694cfd42c244b92" providerId="LiveId" clId="{10A4ACF0-5969-428B-BBF4-98267F33C6CC}" dt="2022-07-27T05:43:00.722" v="632"/>
          <ac:spMkLst>
            <pc:docMk/>
            <pc:sldMk cId="887513521" sldId="4570"/>
            <ac:spMk id="31" creationId="{8C57CD8E-C674-8912-A78A-FF26831EBF60}"/>
          </ac:spMkLst>
        </pc:spChg>
        <pc:spChg chg="mod">
          <ac:chgData name="Myung Ho Kim" userId="9694cfd42c244b92" providerId="LiveId" clId="{10A4ACF0-5969-428B-BBF4-98267F33C6CC}" dt="2022-07-27T05:43:00.722" v="632"/>
          <ac:spMkLst>
            <pc:docMk/>
            <pc:sldMk cId="887513521" sldId="4570"/>
            <ac:spMk id="32" creationId="{8E9BAC4A-2802-4BFF-266C-4F66D83ACF46}"/>
          </ac:spMkLst>
        </pc:spChg>
        <pc:spChg chg="mod">
          <ac:chgData name="Myung Ho Kim" userId="9694cfd42c244b92" providerId="LiveId" clId="{10A4ACF0-5969-428B-BBF4-98267F33C6CC}" dt="2022-07-27T05:43:00.722" v="632"/>
          <ac:spMkLst>
            <pc:docMk/>
            <pc:sldMk cId="887513521" sldId="4570"/>
            <ac:spMk id="33" creationId="{B59B776E-C0B5-D870-D4A4-EFE570A42348}"/>
          </ac:spMkLst>
        </pc:spChg>
        <pc:spChg chg="mod">
          <ac:chgData name="Myung Ho Kim" userId="9694cfd42c244b92" providerId="LiveId" clId="{10A4ACF0-5969-428B-BBF4-98267F33C6CC}" dt="2022-07-27T05:43:00.722" v="632"/>
          <ac:spMkLst>
            <pc:docMk/>
            <pc:sldMk cId="887513521" sldId="4570"/>
            <ac:spMk id="34" creationId="{87399521-2FBC-3495-4276-8E206F102124}"/>
          </ac:spMkLst>
        </pc:spChg>
        <pc:spChg chg="mod">
          <ac:chgData name="Myung Ho Kim" userId="9694cfd42c244b92" providerId="LiveId" clId="{10A4ACF0-5969-428B-BBF4-98267F33C6CC}" dt="2022-07-27T05:43:00.722" v="632"/>
          <ac:spMkLst>
            <pc:docMk/>
            <pc:sldMk cId="887513521" sldId="4570"/>
            <ac:spMk id="35" creationId="{A6DAA4AE-27EA-50B5-F081-A19CD6C7AD61}"/>
          </ac:spMkLst>
        </pc:spChg>
        <pc:spChg chg="mod">
          <ac:chgData name="Myung Ho Kim" userId="9694cfd42c244b92" providerId="LiveId" clId="{10A4ACF0-5969-428B-BBF4-98267F33C6CC}" dt="2022-07-27T05:43:00.722" v="632"/>
          <ac:spMkLst>
            <pc:docMk/>
            <pc:sldMk cId="887513521" sldId="4570"/>
            <ac:spMk id="36" creationId="{292F66C0-5B83-3B42-291F-3FF49E73ADC0}"/>
          </ac:spMkLst>
        </pc:spChg>
        <pc:spChg chg="mod">
          <ac:chgData name="Myung Ho Kim" userId="9694cfd42c244b92" providerId="LiveId" clId="{10A4ACF0-5969-428B-BBF4-98267F33C6CC}" dt="2022-07-27T05:43:00.722" v="632"/>
          <ac:spMkLst>
            <pc:docMk/>
            <pc:sldMk cId="887513521" sldId="4570"/>
            <ac:spMk id="37" creationId="{9DE263EC-65AC-DB83-71A0-F6A5B36BC3BC}"/>
          </ac:spMkLst>
        </pc:spChg>
        <pc:spChg chg="mod">
          <ac:chgData name="Myung Ho Kim" userId="9694cfd42c244b92" providerId="LiveId" clId="{10A4ACF0-5969-428B-BBF4-98267F33C6CC}" dt="2022-07-27T05:43:00.722" v="632"/>
          <ac:spMkLst>
            <pc:docMk/>
            <pc:sldMk cId="887513521" sldId="4570"/>
            <ac:spMk id="38" creationId="{762BA2FA-E656-3D70-F0AE-214D9A46BD17}"/>
          </ac:spMkLst>
        </pc:spChg>
        <pc:spChg chg="mod">
          <ac:chgData name="Myung Ho Kim" userId="9694cfd42c244b92" providerId="LiveId" clId="{10A4ACF0-5969-428B-BBF4-98267F33C6CC}" dt="2022-07-27T05:43:00.722" v="632"/>
          <ac:spMkLst>
            <pc:docMk/>
            <pc:sldMk cId="887513521" sldId="4570"/>
            <ac:spMk id="39" creationId="{2870EE42-4AF0-7948-3B2D-B12D5EAD49A7}"/>
          </ac:spMkLst>
        </pc:spChg>
        <pc:spChg chg="mod">
          <ac:chgData name="Myung Ho Kim" userId="9694cfd42c244b92" providerId="LiveId" clId="{10A4ACF0-5969-428B-BBF4-98267F33C6CC}" dt="2022-07-27T05:43:00.722" v="632"/>
          <ac:spMkLst>
            <pc:docMk/>
            <pc:sldMk cId="887513521" sldId="4570"/>
            <ac:spMk id="40" creationId="{87F9FA39-EB50-E398-0044-641A2D57522B}"/>
          </ac:spMkLst>
        </pc:spChg>
        <pc:spChg chg="mod">
          <ac:chgData name="Myung Ho Kim" userId="9694cfd42c244b92" providerId="LiveId" clId="{10A4ACF0-5969-428B-BBF4-98267F33C6CC}" dt="2022-07-27T05:43:00.722" v="632"/>
          <ac:spMkLst>
            <pc:docMk/>
            <pc:sldMk cId="887513521" sldId="4570"/>
            <ac:spMk id="41" creationId="{7E13EE95-0E38-ABCD-7DBB-50D50217F36A}"/>
          </ac:spMkLst>
        </pc:spChg>
        <pc:spChg chg="mod">
          <ac:chgData name="Myung Ho Kim" userId="9694cfd42c244b92" providerId="LiveId" clId="{10A4ACF0-5969-428B-BBF4-98267F33C6CC}" dt="2022-07-27T05:43:00.722" v="632"/>
          <ac:spMkLst>
            <pc:docMk/>
            <pc:sldMk cId="887513521" sldId="4570"/>
            <ac:spMk id="42" creationId="{C56F34A4-1638-A941-BC96-775CEE9B2DA4}"/>
          </ac:spMkLst>
        </pc:spChg>
        <pc:spChg chg="mod">
          <ac:chgData name="Myung Ho Kim" userId="9694cfd42c244b92" providerId="LiveId" clId="{10A4ACF0-5969-428B-BBF4-98267F33C6CC}" dt="2022-07-27T05:43:00.722" v="632"/>
          <ac:spMkLst>
            <pc:docMk/>
            <pc:sldMk cId="887513521" sldId="4570"/>
            <ac:spMk id="43" creationId="{4895A54A-EBE5-8A7A-12A8-3F1C4C00D979}"/>
          </ac:spMkLst>
        </pc:spChg>
        <pc:spChg chg="mod">
          <ac:chgData name="Myung Ho Kim" userId="9694cfd42c244b92" providerId="LiveId" clId="{10A4ACF0-5969-428B-BBF4-98267F33C6CC}" dt="2022-07-27T05:43:00.722" v="632"/>
          <ac:spMkLst>
            <pc:docMk/>
            <pc:sldMk cId="887513521" sldId="4570"/>
            <ac:spMk id="44" creationId="{3ADA36B0-D7B6-DEB2-1E42-FB41F33EB377}"/>
          </ac:spMkLst>
        </pc:spChg>
        <pc:spChg chg="mod">
          <ac:chgData name="Myung Ho Kim" userId="9694cfd42c244b92" providerId="LiveId" clId="{10A4ACF0-5969-428B-BBF4-98267F33C6CC}" dt="2022-07-27T05:43:00.722" v="632"/>
          <ac:spMkLst>
            <pc:docMk/>
            <pc:sldMk cId="887513521" sldId="4570"/>
            <ac:spMk id="45" creationId="{4C7BCB09-725E-EA70-3FCC-3C47D3CE9A83}"/>
          </ac:spMkLst>
        </pc:spChg>
        <pc:spChg chg="mod">
          <ac:chgData name="Myung Ho Kim" userId="9694cfd42c244b92" providerId="LiveId" clId="{10A4ACF0-5969-428B-BBF4-98267F33C6CC}" dt="2022-07-27T05:43:00.722" v="632"/>
          <ac:spMkLst>
            <pc:docMk/>
            <pc:sldMk cId="887513521" sldId="4570"/>
            <ac:spMk id="46" creationId="{B226B663-CF7F-DC3E-972E-3482C8A60843}"/>
          </ac:spMkLst>
        </pc:spChg>
        <pc:spChg chg="mod">
          <ac:chgData name="Myung Ho Kim" userId="9694cfd42c244b92" providerId="LiveId" clId="{10A4ACF0-5969-428B-BBF4-98267F33C6CC}" dt="2022-07-27T05:43:00.722" v="632"/>
          <ac:spMkLst>
            <pc:docMk/>
            <pc:sldMk cId="887513521" sldId="4570"/>
            <ac:spMk id="47" creationId="{2F7C084A-976E-10B9-EF09-84E79D0022EE}"/>
          </ac:spMkLst>
        </pc:spChg>
        <pc:spChg chg="mod">
          <ac:chgData name="Myung Ho Kim" userId="9694cfd42c244b92" providerId="LiveId" clId="{10A4ACF0-5969-428B-BBF4-98267F33C6CC}" dt="2022-07-27T05:43:00.722" v="632"/>
          <ac:spMkLst>
            <pc:docMk/>
            <pc:sldMk cId="887513521" sldId="4570"/>
            <ac:spMk id="48" creationId="{CFE30B68-4364-CC17-51A1-617E2BA5ED6B}"/>
          </ac:spMkLst>
        </pc:spChg>
        <pc:spChg chg="mod">
          <ac:chgData name="Myung Ho Kim" userId="9694cfd42c244b92" providerId="LiveId" clId="{10A4ACF0-5969-428B-BBF4-98267F33C6CC}" dt="2022-07-27T05:43:00.722" v="632"/>
          <ac:spMkLst>
            <pc:docMk/>
            <pc:sldMk cId="887513521" sldId="4570"/>
            <ac:spMk id="49" creationId="{C0386B14-A043-99A8-CD55-C06FC3C66EF1}"/>
          </ac:spMkLst>
        </pc:spChg>
        <pc:spChg chg="mod">
          <ac:chgData name="Myung Ho Kim" userId="9694cfd42c244b92" providerId="LiveId" clId="{10A4ACF0-5969-428B-BBF4-98267F33C6CC}" dt="2022-07-27T05:43:00.722" v="632"/>
          <ac:spMkLst>
            <pc:docMk/>
            <pc:sldMk cId="887513521" sldId="4570"/>
            <ac:spMk id="50" creationId="{0C04A343-7F3B-E730-C0C9-760D84785B7D}"/>
          </ac:spMkLst>
        </pc:spChg>
        <pc:spChg chg="mod">
          <ac:chgData name="Myung Ho Kim" userId="9694cfd42c244b92" providerId="LiveId" clId="{10A4ACF0-5969-428B-BBF4-98267F33C6CC}" dt="2022-07-27T05:43:00.722" v="632"/>
          <ac:spMkLst>
            <pc:docMk/>
            <pc:sldMk cId="887513521" sldId="4570"/>
            <ac:spMk id="51" creationId="{DEDA354F-6CA6-B277-8D69-D4376A4AD0CB}"/>
          </ac:spMkLst>
        </pc:spChg>
        <pc:spChg chg="mod">
          <ac:chgData name="Myung Ho Kim" userId="9694cfd42c244b92" providerId="LiveId" clId="{10A4ACF0-5969-428B-BBF4-98267F33C6CC}" dt="2022-07-27T05:43:00.722" v="632"/>
          <ac:spMkLst>
            <pc:docMk/>
            <pc:sldMk cId="887513521" sldId="4570"/>
            <ac:spMk id="52" creationId="{9DDD4828-1437-3A8D-4D8A-12A9FC734A80}"/>
          </ac:spMkLst>
        </pc:spChg>
        <pc:spChg chg="mod">
          <ac:chgData name="Myung Ho Kim" userId="9694cfd42c244b92" providerId="LiveId" clId="{10A4ACF0-5969-428B-BBF4-98267F33C6CC}" dt="2022-07-27T05:43:00.722" v="632"/>
          <ac:spMkLst>
            <pc:docMk/>
            <pc:sldMk cId="887513521" sldId="4570"/>
            <ac:spMk id="53" creationId="{CC71A1BA-644A-31DD-A14A-0FAEE39054F4}"/>
          </ac:spMkLst>
        </pc:spChg>
        <pc:spChg chg="mod">
          <ac:chgData name="Myung Ho Kim" userId="9694cfd42c244b92" providerId="LiveId" clId="{10A4ACF0-5969-428B-BBF4-98267F33C6CC}" dt="2022-07-27T05:43:00.722" v="632"/>
          <ac:spMkLst>
            <pc:docMk/>
            <pc:sldMk cId="887513521" sldId="4570"/>
            <ac:spMk id="54" creationId="{CF929FE2-7B8B-47C4-CDF7-428372AFCC24}"/>
          </ac:spMkLst>
        </pc:spChg>
        <pc:spChg chg="mod">
          <ac:chgData name="Myung Ho Kim" userId="9694cfd42c244b92" providerId="LiveId" clId="{10A4ACF0-5969-428B-BBF4-98267F33C6CC}" dt="2022-07-27T05:43:00.722" v="632"/>
          <ac:spMkLst>
            <pc:docMk/>
            <pc:sldMk cId="887513521" sldId="4570"/>
            <ac:spMk id="55" creationId="{435BBB91-B8F2-7416-6903-CC3F270041C5}"/>
          </ac:spMkLst>
        </pc:spChg>
        <pc:spChg chg="mod">
          <ac:chgData name="Myung Ho Kim" userId="9694cfd42c244b92" providerId="LiveId" clId="{10A4ACF0-5969-428B-BBF4-98267F33C6CC}" dt="2022-07-27T05:43:00.722" v="632"/>
          <ac:spMkLst>
            <pc:docMk/>
            <pc:sldMk cId="887513521" sldId="4570"/>
            <ac:spMk id="56" creationId="{8CCF5E7A-6F38-4D66-6309-8BEA67E6F5BA}"/>
          </ac:spMkLst>
        </pc:spChg>
        <pc:spChg chg="mod">
          <ac:chgData name="Myung Ho Kim" userId="9694cfd42c244b92" providerId="LiveId" clId="{10A4ACF0-5969-428B-BBF4-98267F33C6CC}" dt="2022-07-27T05:43:00.722" v="632"/>
          <ac:spMkLst>
            <pc:docMk/>
            <pc:sldMk cId="887513521" sldId="4570"/>
            <ac:spMk id="57" creationId="{C6CECA0F-A4B5-3AD2-EA32-31FE8E93DD55}"/>
          </ac:spMkLst>
        </pc:spChg>
        <pc:spChg chg="mod">
          <ac:chgData name="Myung Ho Kim" userId="9694cfd42c244b92" providerId="LiveId" clId="{10A4ACF0-5969-428B-BBF4-98267F33C6CC}" dt="2022-07-27T05:43:00.722" v="632"/>
          <ac:spMkLst>
            <pc:docMk/>
            <pc:sldMk cId="887513521" sldId="4570"/>
            <ac:spMk id="58" creationId="{2477E96E-13D0-F327-0EA0-8FB24FD64228}"/>
          </ac:spMkLst>
        </pc:spChg>
        <pc:spChg chg="mod">
          <ac:chgData name="Myung Ho Kim" userId="9694cfd42c244b92" providerId="LiveId" clId="{10A4ACF0-5969-428B-BBF4-98267F33C6CC}" dt="2022-07-27T05:43:00.722" v="632"/>
          <ac:spMkLst>
            <pc:docMk/>
            <pc:sldMk cId="887513521" sldId="4570"/>
            <ac:spMk id="59" creationId="{9C17C303-0629-7B6C-C182-BCFC47CBF431}"/>
          </ac:spMkLst>
        </pc:spChg>
        <pc:spChg chg="mod">
          <ac:chgData name="Myung Ho Kim" userId="9694cfd42c244b92" providerId="LiveId" clId="{10A4ACF0-5969-428B-BBF4-98267F33C6CC}" dt="2022-07-27T05:43:00.722" v="632"/>
          <ac:spMkLst>
            <pc:docMk/>
            <pc:sldMk cId="887513521" sldId="4570"/>
            <ac:spMk id="60" creationId="{2E4BD44A-3337-17F1-300E-C30C8C025A0E}"/>
          </ac:spMkLst>
        </pc:spChg>
        <pc:spChg chg="mod">
          <ac:chgData name="Myung Ho Kim" userId="9694cfd42c244b92" providerId="LiveId" clId="{10A4ACF0-5969-428B-BBF4-98267F33C6CC}" dt="2022-07-27T05:43:00.722" v="632"/>
          <ac:spMkLst>
            <pc:docMk/>
            <pc:sldMk cId="887513521" sldId="4570"/>
            <ac:spMk id="61" creationId="{54147B8F-B3AC-2558-801F-8838503DCE56}"/>
          </ac:spMkLst>
        </pc:spChg>
        <pc:spChg chg="mod">
          <ac:chgData name="Myung Ho Kim" userId="9694cfd42c244b92" providerId="LiveId" clId="{10A4ACF0-5969-428B-BBF4-98267F33C6CC}" dt="2022-07-27T05:43:00.722" v="632"/>
          <ac:spMkLst>
            <pc:docMk/>
            <pc:sldMk cId="887513521" sldId="4570"/>
            <ac:spMk id="62" creationId="{C9E7EA01-2D76-332B-F054-9C4FDF28BE19}"/>
          </ac:spMkLst>
        </pc:spChg>
        <pc:spChg chg="mod">
          <ac:chgData name="Myung Ho Kim" userId="9694cfd42c244b92" providerId="LiveId" clId="{10A4ACF0-5969-428B-BBF4-98267F33C6CC}" dt="2022-07-27T05:43:00.722" v="632"/>
          <ac:spMkLst>
            <pc:docMk/>
            <pc:sldMk cId="887513521" sldId="4570"/>
            <ac:spMk id="63" creationId="{537FDAF5-8943-65CA-43F3-93A1F2C7C6F3}"/>
          </ac:spMkLst>
        </pc:spChg>
        <pc:spChg chg="mod">
          <ac:chgData name="Myung Ho Kim" userId="9694cfd42c244b92" providerId="LiveId" clId="{10A4ACF0-5969-428B-BBF4-98267F33C6CC}" dt="2022-07-27T05:43:00.722" v="632"/>
          <ac:spMkLst>
            <pc:docMk/>
            <pc:sldMk cId="887513521" sldId="4570"/>
            <ac:spMk id="64" creationId="{BE3058F3-FC52-5809-C60F-D1C8107DB699}"/>
          </ac:spMkLst>
        </pc:spChg>
        <pc:spChg chg="mod">
          <ac:chgData name="Myung Ho Kim" userId="9694cfd42c244b92" providerId="LiveId" clId="{10A4ACF0-5969-428B-BBF4-98267F33C6CC}" dt="2022-07-27T05:43:00.722" v="632"/>
          <ac:spMkLst>
            <pc:docMk/>
            <pc:sldMk cId="887513521" sldId="4570"/>
            <ac:spMk id="65" creationId="{098F79CA-C57A-0754-06A6-2ADC4F53C2DA}"/>
          </ac:spMkLst>
        </pc:spChg>
        <pc:spChg chg="mod">
          <ac:chgData name="Myung Ho Kim" userId="9694cfd42c244b92" providerId="LiveId" clId="{10A4ACF0-5969-428B-BBF4-98267F33C6CC}" dt="2022-07-27T05:43:00.722" v="632"/>
          <ac:spMkLst>
            <pc:docMk/>
            <pc:sldMk cId="887513521" sldId="4570"/>
            <ac:spMk id="66" creationId="{6BA2773B-4FC4-4862-34BD-ECE558A73822}"/>
          </ac:spMkLst>
        </pc:spChg>
        <pc:spChg chg="mod">
          <ac:chgData name="Myung Ho Kim" userId="9694cfd42c244b92" providerId="LiveId" clId="{10A4ACF0-5969-428B-BBF4-98267F33C6CC}" dt="2022-07-27T05:43:00.722" v="632"/>
          <ac:spMkLst>
            <pc:docMk/>
            <pc:sldMk cId="887513521" sldId="4570"/>
            <ac:spMk id="67" creationId="{D0263AAF-B431-4BD8-B43E-A06B1DB066FA}"/>
          </ac:spMkLst>
        </pc:spChg>
        <pc:spChg chg="mod">
          <ac:chgData name="Myung Ho Kim" userId="9694cfd42c244b92" providerId="LiveId" clId="{10A4ACF0-5969-428B-BBF4-98267F33C6CC}" dt="2022-07-27T05:43:00.722" v="632"/>
          <ac:spMkLst>
            <pc:docMk/>
            <pc:sldMk cId="887513521" sldId="4570"/>
            <ac:spMk id="68" creationId="{49D7B9F5-AB35-FF5A-26DC-5B99733BC441}"/>
          </ac:spMkLst>
        </pc:spChg>
        <pc:spChg chg="mod">
          <ac:chgData name="Myung Ho Kim" userId="9694cfd42c244b92" providerId="LiveId" clId="{10A4ACF0-5969-428B-BBF4-98267F33C6CC}" dt="2022-07-27T05:43:00.722" v="632"/>
          <ac:spMkLst>
            <pc:docMk/>
            <pc:sldMk cId="887513521" sldId="4570"/>
            <ac:spMk id="69" creationId="{56AE89CB-6653-3D40-C337-E71E71E672A8}"/>
          </ac:spMkLst>
        </pc:spChg>
        <pc:spChg chg="mod">
          <ac:chgData name="Myung Ho Kim" userId="9694cfd42c244b92" providerId="LiveId" clId="{10A4ACF0-5969-428B-BBF4-98267F33C6CC}" dt="2022-07-27T05:43:00.722" v="632"/>
          <ac:spMkLst>
            <pc:docMk/>
            <pc:sldMk cId="887513521" sldId="4570"/>
            <ac:spMk id="70" creationId="{E4E66731-CD55-4350-CA59-FB5717291DFC}"/>
          </ac:spMkLst>
        </pc:spChg>
        <pc:spChg chg="mod">
          <ac:chgData name="Myung Ho Kim" userId="9694cfd42c244b92" providerId="LiveId" clId="{10A4ACF0-5969-428B-BBF4-98267F33C6CC}" dt="2022-07-27T05:43:00.722" v="632"/>
          <ac:spMkLst>
            <pc:docMk/>
            <pc:sldMk cId="887513521" sldId="4570"/>
            <ac:spMk id="71" creationId="{6CD90E92-146D-33A4-8B2C-19FC1D14CDAE}"/>
          </ac:spMkLst>
        </pc:spChg>
        <pc:spChg chg="mod">
          <ac:chgData name="Myung Ho Kim" userId="9694cfd42c244b92" providerId="LiveId" clId="{10A4ACF0-5969-428B-BBF4-98267F33C6CC}" dt="2022-07-27T05:43:00.722" v="632"/>
          <ac:spMkLst>
            <pc:docMk/>
            <pc:sldMk cId="887513521" sldId="4570"/>
            <ac:spMk id="72" creationId="{9B587CC1-E12C-5E51-BA37-6FD96729E747}"/>
          </ac:spMkLst>
        </pc:spChg>
        <pc:spChg chg="mod">
          <ac:chgData name="Myung Ho Kim" userId="9694cfd42c244b92" providerId="LiveId" clId="{10A4ACF0-5969-428B-BBF4-98267F33C6CC}" dt="2022-07-27T05:43:00.722" v="632"/>
          <ac:spMkLst>
            <pc:docMk/>
            <pc:sldMk cId="887513521" sldId="4570"/>
            <ac:spMk id="73" creationId="{4828633E-AA09-B4AF-FE57-880C5A9963BD}"/>
          </ac:spMkLst>
        </pc:spChg>
        <pc:spChg chg="mod">
          <ac:chgData name="Myung Ho Kim" userId="9694cfd42c244b92" providerId="LiveId" clId="{10A4ACF0-5969-428B-BBF4-98267F33C6CC}" dt="2022-07-27T05:43:00.722" v="632"/>
          <ac:spMkLst>
            <pc:docMk/>
            <pc:sldMk cId="887513521" sldId="4570"/>
            <ac:spMk id="74" creationId="{D7F6D609-1873-73C9-9337-14ACA451CD0C}"/>
          </ac:spMkLst>
        </pc:spChg>
        <pc:spChg chg="mod">
          <ac:chgData name="Myung Ho Kim" userId="9694cfd42c244b92" providerId="LiveId" clId="{10A4ACF0-5969-428B-BBF4-98267F33C6CC}" dt="2022-07-27T05:43:00.722" v="632"/>
          <ac:spMkLst>
            <pc:docMk/>
            <pc:sldMk cId="887513521" sldId="4570"/>
            <ac:spMk id="75" creationId="{A46D834C-2263-2333-C215-4E5A9DFEC546}"/>
          </ac:spMkLst>
        </pc:spChg>
        <pc:spChg chg="mod">
          <ac:chgData name="Myung Ho Kim" userId="9694cfd42c244b92" providerId="LiveId" clId="{10A4ACF0-5969-428B-BBF4-98267F33C6CC}" dt="2022-07-27T05:43:00.722" v="632"/>
          <ac:spMkLst>
            <pc:docMk/>
            <pc:sldMk cId="887513521" sldId="4570"/>
            <ac:spMk id="76" creationId="{09407D9E-BB96-4711-33C6-F05BFBBE4AF9}"/>
          </ac:spMkLst>
        </pc:spChg>
        <pc:spChg chg="mod">
          <ac:chgData name="Myung Ho Kim" userId="9694cfd42c244b92" providerId="LiveId" clId="{10A4ACF0-5969-428B-BBF4-98267F33C6CC}" dt="2022-07-27T05:43:00.722" v="632"/>
          <ac:spMkLst>
            <pc:docMk/>
            <pc:sldMk cId="887513521" sldId="4570"/>
            <ac:spMk id="77" creationId="{4096EBA9-E149-1E83-F19D-45280ED72CEE}"/>
          </ac:spMkLst>
        </pc:spChg>
        <pc:spChg chg="mod">
          <ac:chgData name="Myung Ho Kim" userId="9694cfd42c244b92" providerId="LiveId" clId="{10A4ACF0-5969-428B-BBF4-98267F33C6CC}" dt="2022-07-27T05:43:00.722" v="632"/>
          <ac:spMkLst>
            <pc:docMk/>
            <pc:sldMk cId="887513521" sldId="4570"/>
            <ac:spMk id="78" creationId="{6986D08A-A43D-204E-3310-542F7B4AFD79}"/>
          </ac:spMkLst>
        </pc:spChg>
        <pc:spChg chg="mod">
          <ac:chgData name="Myung Ho Kim" userId="9694cfd42c244b92" providerId="LiveId" clId="{10A4ACF0-5969-428B-BBF4-98267F33C6CC}" dt="2022-07-27T05:43:00.722" v="632"/>
          <ac:spMkLst>
            <pc:docMk/>
            <pc:sldMk cId="887513521" sldId="4570"/>
            <ac:spMk id="79" creationId="{E0B2E336-8724-921C-734E-6E86238445B7}"/>
          </ac:spMkLst>
        </pc:spChg>
        <pc:spChg chg="mod">
          <ac:chgData name="Myung Ho Kim" userId="9694cfd42c244b92" providerId="LiveId" clId="{10A4ACF0-5969-428B-BBF4-98267F33C6CC}" dt="2022-07-27T05:43:00.722" v="632"/>
          <ac:spMkLst>
            <pc:docMk/>
            <pc:sldMk cId="887513521" sldId="4570"/>
            <ac:spMk id="80" creationId="{7CBF09EB-78DD-2DD6-44FF-8F7A94DB0FD1}"/>
          </ac:spMkLst>
        </pc:spChg>
        <pc:spChg chg="mod">
          <ac:chgData name="Myung Ho Kim" userId="9694cfd42c244b92" providerId="LiveId" clId="{10A4ACF0-5969-428B-BBF4-98267F33C6CC}" dt="2022-07-27T05:43:00.722" v="632"/>
          <ac:spMkLst>
            <pc:docMk/>
            <pc:sldMk cId="887513521" sldId="4570"/>
            <ac:spMk id="81" creationId="{5BFE6E3A-DF17-993A-052A-01D18C7AC487}"/>
          </ac:spMkLst>
        </pc:spChg>
        <pc:spChg chg="mod">
          <ac:chgData name="Myung Ho Kim" userId="9694cfd42c244b92" providerId="LiveId" clId="{10A4ACF0-5969-428B-BBF4-98267F33C6CC}" dt="2022-07-27T05:43:00.722" v="632"/>
          <ac:spMkLst>
            <pc:docMk/>
            <pc:sldMk cId="887513521" sldId="4570"/>
            <ac:spMk id="82" creationId="{919DE40A-F712-33C9-0CF3-A1AF947CB5F7}"/>
          </ac:spMkLst>
        </pc:spChg>
        <pc:spChg chg="mod">
          <ac:chgData name="Myung Ho Kim" userId="9694cfd42c244b92" providerId="LiveId" clId="{10A4ACF0-5969-428B-BBF4-98267F33C6CC}" dt="2022-07-27T05:43:00.722" v="632"/>
          <ac:spMkLst>
            <pc:docMk/>
            <pc:sldMk cId="887513521" sldId="4570"/>
            <ac:spMk id="83" creationId="{AC7E548B-138A-4FDF-0DFE-0C4E3660E33D}"/>
          </ac:spMkLst>
        </pc:spChg>
        <pc:spChg chg="mod">
          <ac:chgData name="Myung Ho Kim" userId="9694cfd42c244b92" providerId="LiveId" clId="{10A4ACF0-5969-428B-BBF4-98267F33C6CC}" dt="2022-07-27T05:43:00.722" v="632"/>
          <ac:spMkLst>
            <pc:docMk/>
            <pc:sldMk cId="887513521" sldId="4570"/>
            <ac:spMk id="84" creationId="{7E04AE88-9B15-6960-B502-C5FCBFAD5618}"/>
          </ac:spMkLst>
        </pc:spChg>
        <pc:spChg chg="mod">
          <ac:chgData name="Myung Ho Kim" userId="9694cfd42c244b92" providerId="LiveId" clId="{10A4ACF0-5969-428B-BBF4-98267F33C6CC}" dt="2022-07-27T05:43:00.722" v="632"/>
          <ac:spMkLst>
            <pc:docMk/>
            <pc:sldMk cId="887513521" sldId="4570"/>
            <ac:spMk id="85" creationId="{E6E9C95A-542C-BE6C-44F4-C068EDC42F0A}"/>
          </ac:spMkLst>
        </pc:spChg>
        <pc:spChg chg="mod">
          <ac:chgData name="Myung Ho Kim" userId="9694cfd42c244b92" providerId="LiveId" clId="{10A4ACF0-5969-428B-BBF4-98267F33C6CC}" dt="2022-07-27T05:43:00.722" v="632"/>
          <ac:spMkLst>
            <pc:docMk/>
            <pc:sldMk cId="887513521" sldId="4570"/>
            <ac:spMk id="86" creationId="{9E2DB5D4-F1CA-3E69-4FB6-031C2B14AB9D}"/>
          </ac:spMkLst>
        </pc:spChg>
        <pc:spChg chg="mod">
          <ac:chgData name="Myung Ho Kim" userId="9694cfd42c244b92" providerId="LiveId" clId="{10A4ACF0-5969-428B-BBF4-98267F33C6CC}" dt="2022-07-27T05:43:00.722" v="632"/>
          <ac:spMkLst>
            <pc:docMk/>
            <pc:sldMk cId="887513521" sldId="4570"/>
            <ac:spMk id="87" creationId="{6CE931A9-6D93-BE37-0395-81AC59D1B5E3}"/>
          </ac:spMkLst>
        </pc:spChg>
        <pc:spChg chg="mod">
          <ac:chgData name="Myung Ho Kim" userId="9694cfd42c244b92" providerId="LiveId" clId="{10A4ACF0-5969-428B-BBF4-98267F33C6CC}" dt="2022-07-27T05:43:00.722" v="632"/>
          <ac:spMkLst>
            <pc:docMk/>
            <pc:sldMk cId="887513521" sldId="4570"/>
            <ac:spMk id="88" creationId="{62D49A36-83CB-F3DA-0783-5EE2D80A8E22}"/>
          </ac:spMkLst>
        </pc:spChg>
        <pc:spChg chg="mod">
          <ac:chgData name="Myung Ho Kim" userId="9694cfd42c244b92" providerId="LiveId" clId="{10A4ACF0-5969-428B-BBF4-98267F33C6CC}" dt="2022-07-27T05:43:00.722" v="632"/>
          <ac:spMkLst>
            <pc:docMk/>
            <pc:sldMk cId="887513521" sldId="4570"/>
            <ac:spMk id="89" creationId="{598FC7AB-E1DC-FF46-B3B6-8793CF099700}"/>
          </ac:spMkLst>
        </pc:spChg>
        <pc:spChg chg="mod">
          <ac:chgData name="Myung Ho Kim" userId="9694cfd42c244b92" providerId="LiveId" clId="{10A4ACF0-5969-428B-BBF4-98267F33C6CC}" dt="2022-07-27T05:43:00.722" v="632"/>
          <ac:spMkLst>
            <pc:docMk/>
            <pc:sldMk cId="887513521" sldId="4570"/>
            <ac:spMk id="90" creationId="{A109942F-EF74-974F-ED2E-F8F786971A25}"/>
          </ac:spMkLst>
        </pc:spChg>
        <pc:spChg chg="mod">
          <ac:chgData name="Myung Ho Kim" userId="9694cfd42c244b92" providerId="LiveId" clId="{10A4ACF0-5969-428B-BBF4-98267F33C6CC}" dt="2022-07-27T05:43:00.722" v="632"/>
          <ac:spMkLst>
            <pc:docMk/>
            <pc:sldMk cId="887513521" sldId="4570"/>
            <ac:spMk id="91" creationId="{F014510F-47C3-7813-BB65-11E67FF785EF}"/>
          </ac:spMkLst>
        </pc:spChg>
        <pc:spChg chg="mod">
          <ac:chgData name="Myung Ho Kim" userId="9694cfd42c244b92" providerId="LiveId" clId="{10A4ACF0-5969-428B-BBF4-98267F33C6CC}" dt="2022-07-27T05:43:00.722" v="632"/>
          <ac:spMkLst>
            <pc:docMk/>
            <pc:sldMk cId="887513521" sldId="4570"/>
            <ac:spMk id="92" creationId="{105CC07F-1A4F-04EC-5FA5-5C995541AF33}"/>
          </ac:spMkLst>
        </pc:spChg>
        <pc:spChg chg="mod">
          <ac:chgData name="Myung Ho Kim" userId="9694cfd42c244b92" providerId="LiveId" clId="{10A4ACF0-5969-428B-BBF4-98267F33C6CC}" dt="2022-07-27T05:43:00.722" v="632"/>
          <ac:spMkLst>
            <pc:docMk/>
            <pc:sldMk cId="887513521" sldId="4570"/>
            <ac:spMk id="93" creationId="{A0EABC9C-8667-1EFA-BDB1-4018A20C3F2C}"/>
          </ac:spMkLst>
        </pc:spChg>
        <pc:spChg chg="mod">
          <ac:chgData name="Myung Ho Kim" userId="9694cfd42c244b92" providerId="LiveId" clId="{10A4ACF0-5969-428B-BBF4-98267F33C6CC}" dt="2022-07-27T05:43:00.722" v="632"/>
          <ac:spMkLst>
            <pc:docMk/>
            <pc:sldMk cId="887513521" sldId="4570"/>
            <ac:spMk id="94" creationId="{41E22896-9152-A09D-FBEF-ADC66C55ABF8}"/>
          </ac:spMkLst>
        </pc:spChg>
        <pc:spChg chg="mod">
          <ac:chgData name="Myung Ho Kim" userId="9694cfd42c244b92" providerId="LiveId" clId="{10A4ACF0-5969-428B-BBF4-98267F33C6CC}" dt="2022-07-27T05:43:00.722" v="632"/>
          <ac:spMkLst>
            <pc:docMk/>
            <pc:sldMk cId="887513521" sldId="4570"/>
            <ac:spMk id="95" creationId="{9AD9F0A6-BB48-B62F-7107-3CB5D3D5B854}"/>
          </ac:spMkLst>
        </pc:spChg>
        <pc:spChg chg="mod">
          <ac:chgData name="Myung Ho Kim" userId="9694cfd42c244b92" providerId="LiveId" clId="{10A4ACF0-5969-428B-BBF4-98267F33C6CC}" dt="2022-07-27T05:43:00.722" v="632"/>
          <ac:spMkLst>
            <pc:docMk/>
            <pc:sldMk cId="887513521" sldId="4570"/>
            <ac:spMk id="96" creationId="{CEEC276A-2C19-75FD-31E0-2DECF1B554BD}"/>
          </ac:spMkLst>
        </pc:spChg>
        <pc:spChg chg="mod">
          <ac:chgData name="Myung Ho Kim" userId="9694cfd42c244b92" providerId="LiveId" clId="{10A4ACF0-5969-428B-BBF4-98267F33C6CC}" dt="2022-07-27T05:43:00.722" v="632"/>
          <ac:spMkLst>
            <pc:docMk/>
            <pc:sldMk cId="887513521" sldId="4570"/>
            <ac:spMk id="97" creationId="{9D08C4CC-F1B7-C539-10C1-02C95401642E}"/>
          </ac:spMkLst>
        </pc:spChg>
        <pc:spChg chg="mod">
          <ac:chgData name="Myung Ho Kim" userId="9694cfd42c244b92" providerId="LiveId" clId="{10A4ACF0-5969-428B-BBF4-98267F33C6CC}" dt="2022-07-27T05:43:00.722" v="632"/>
          <ac:spMkLst>
            <pc:docMk/>
            <pc:sldMk cId="887513521" sldId="4570"/>
            <ac:spMk id="98" creationId="{2FB330F5-5004-3B9F-5676-51625C4C2C27}"/>
          </ac:spMkLst>
        </pc:spChg>
        <pc:spChg chg="mod">
          <ac:chgData name="Myung Ho Kim" userId="9694cfd42c244b92" providerId="LiveId" clId="{10A4ACF0-5969-428B-BBF4-98267F33C6CC}" dt="2022-07-27T05:43:00.722" v="632"/>
          <ac:spMkLst>
            <pc:docMk/>
            <pc:sldMk cId="887513521" sldId="4570"/>
            <ac:spMk id="100" creationId="{E6E19C6E-DE39-BFD4-A47A-D097D2B2D296}"/>
          </ac:spMkLst>
        </pc:spChg>
        <pc:spChg chg="mod">
          <ac:chgData name="Myung Ho Kim" userId="9694cfd42c244b92" providerId="LiveId" clId="{10A4ACF0-5969-428B-BBF4-98267F33C6CC}" dt="2022-07-27T05:43:00.722" v="632"/>
          <ac:spMkLst>
            <pc:docMk/>
            <pc:sldMk cId="887513521" sldId="4570"/>
            <ac:spMk id="101" creationId="{CC6EAFFE-865E-51F3-B434-E6878C7ACE50}"/>
          </ac:spMkLst>
        </pc:spChg>
        <pc:spChg chg="mod">
          <ac:chgData name="Myung Ho Kim" userId="9694cfd42c244b92" providerId="LiveId" clId="{10A4ACF0-5969-428B-BBF4-98267F33C6CC}" dt="2022-07-27T05:43:00.722" v="632"/>
          <ac:spMkLst>
            <pc:docMk/>
            <pc:sldMk cId="887513521" sldId="4570"/>
            <ac:spMk id="102" creationId="{79127269-2C65-E446-08EF-903CA8898970}"/>
          </ac:spMkLst>
        </pc:spChg>
        <pc:spChg chg="mod">
          <ac:chgData name="Myung Ho Kim" userId="9694cfd42c244b92" providerId="LiveId" clId="{10A4ACF0-5969-428B-BBF4-98267F33C6CC}" dt="2022-07-27T05:43:00.722" v="632"/>
          <ac:spMkLst>
            <pc:docMk/>
            <pc:sldMk cId="887513521" sldId="4570"/>
            <ac:spMk id="103" creationId="{44FF6210-B7B4-4E91-43F9-A999B79A5D28}"/>
          </ac:spMkLst>
        </pc:spChg>
        <pc:spChg chg="mod">
          <ac:chgData name="Myung Ho Kim" userId="9694cfd42c244b92" providerId="LiveId" clId="{10A4ACF0-5969-428B-BBF4-98267F33C6CC}" dt="2022-07-27T05:43:00.722" v="632"/>
          <ac:spMkLst>
            <pc:docMk/>
            <pc:sldMk cId="887513521" sldId="4570"/>
            <ac:spMk id="104" creationId="{14B0D074-FA14-294E-1881-06B2BFDAAFA5}"/>
          </ac:spMkLst>
        </pc:spChg>
        <pc:spChg chg="mod">
          <ac:chgData name="Myung Ho Kim" userId="9694cfd42c244b92" providerId="LiveId" clId="{10A4ACF0-5969-428B-BBF4-98267F33C6CC}" dt="2022-07-27T05:43:00.722" v="632"/>
          <ac:spMkLst>
            <pc:docMk/>
            <pc:sldMk cId="887513521" sldId="4570"/>
            <ac:spMk id="105" creationId="{D6993CE8-4F7D-7D50-EEE2-9CA3417C4AD1}"/>
          </ac:spMkLst>
        </pc:spChg>
        <pc:spChg chg="mod">
          <ac:chgData name="Myung Ho Kim" userId="9694cfd42c244b92" providerId="LiveId" clId="{10A4ACF0-5969-428B-BBF4-98267F33C6CC}" dt="2022-07-27T05:43:00.722" v="632"/>
          <ac:spMkLst>
            <pc:docMk/>
            <pc:sldMk cId="887513521" sldId="4570"/>
            <ac:spMk id="106" creationId="{46C13AD7-44BB-EA5C-467F-1421CC0DCFFA}"/>
          </ac:spMkLst>
        </pc:spChg>
        <pc:spChg chg="mod">
          <ac:chgData name="Myung Ho Kim" userId="9694cfd42c244b92" providerId="LiveId" clId="{10A4ACF0-5969-428B-BBF4-98267F33C6CC}" dt="2022-07-27T05:43:00.722" v="632"/>
          <ac:spMkLst>
            <pc:docMk/>
            <pc:sldMk cId="887513521" sldId="4570"/>
            <ac:spMk id="107" creationId="{8319783C-3554-C958-F084-46CA93CB1DDD}"/>
          </ac:spMkLst>
        </pc:spChg>
        <pc:spChg chg="mod">
          <ac:chgData name="Myung Ho Kim" userId="9694cfd42c244b92" providerId="LiveId" clId="{10A4ACF0-5969-428B-BBF4-98267F33C6CC}" dt="2022-07-27T05:43:00.722" v="632"/>
          <ac:spMkLst>
            <pc:docMk/>
            <pc:sldMk cId="887513521" sldId="4570"/>
            <ac:spMk id="108" creationId="{B1275257-ACD3-B4F3-32DE-8FC6707D121B}"/>
          </ac:spMkLst>
        </pc:spChg>
        <pc:grpChg chg="add mod">
          <ac:chgData name="Myung Ho Kim" userId="9694cfd42c244b92" providerId="LiveId" clId="{10A4ACF0-5969-428B-BBF4-98267F33C6CC}" dt="2022-07-27T06:40:54.692" v="1254" actId="1076"/>
          <ac:grpSpMkLst>
            <pc:docMk/>
            <pc:sldMk cId="887513521" sldId="4570"/>
            <ac:grpSpMk id="9" creationId="{B20FBCD1-419F-FEAC-7190-E9DAF419AF2E}"/>
          </ac:grpSpMkLst>
        </pc:grpChg>
        <pc:grpChg chg="add mod">
          <ac:chgData name="Myung Ho Kim" userId="9694cfd42c244b92" providerId="LiveId" clId="{10A4ACF0-5969-428B-BBF4-98267F33C6CC}" dt="2022-07-27T06:40:54.692" v="1254" actId="1076"/>
          <ac:grpSpMkLst>
            <pc:docMk/>
            <pc:sldMk cId="887513521" sldId="4570"/>
            <ac:grpSpMk id="99" creationId="{EEB1114D-5461-FEC9-6B13-9C9F94E7AF36}"/>
          </ac:grpSpMkLst>
        </pc:grpChg>
      </pc:sldChg>
      <pc:sldChg chg="addSp modSp add mod">
        <pc:chgData name="Myung Ho Kim" userId="9694cfd42c244b92" providerId="LiveId" clId="{10A4ACF0-5969-428B-BBF4-98267F33C6CC}" dt="2022-07-27T09:46:37.574" v="1722" actId="1076"/>
        <pc:sldMkLst>
          <pc:docMk/>
          <pc:sldMk cId="3594784729" sldId="4571"/>
        </pc:sldMkLst>
        <pc:spChg chg="mod">
          <ac:chgData name="Myung Ho Kim" userId="9694cfd42c244b92" providerId="LiveId" clId="{10A4ACF0-5969-428B-BBF4-98267F33C6CC}" dt="2022-07-27T05:47:41.456" v="904" actId="14100"/>
          <ac:spMkLst>
            <pc:docMk/>
            <pc:sldMk cId="3594784729" sldId="4571"/>
            <ac:spMk id="2" creationId="{E262663D-45B3-4649-8561-CAC89595894A}"/>
          </ac:spMkLst>
        </pc:spChg>
        <pc:spChg chg="mod">
          <ac:chgData name="Myung Ho Kim" userId="9694cfd42c244b92" providerId="LiveId" clId="{10A4ACF0-5969-428B-BBF4-98267F33C6CC}" dt="2022-07-27T09:46:34.032" v="1721" actId="404"/>
          <ac:spMkLst>
            <pc:docMk/>
            <pc:sldMk cId="3594784729" sldId="4571"/>
            <ac:spMk id="14" creationId="{B9941D89-AA63-4DBA-B38C-B71498BC3AF5}"/>
          </ac:spMkLst>
        </pc:spChg>
        <pc:picChg chg="add mod modCrop">
          <ac:chgData name="Myung Ho Kim" userId="9694cfd42c244b92" providerId="LiveId" clId="{10A4ACF0-5969-428B-BBF4-98267F33C6CC}" dt="2022-07-27T09:46:37.574" v="1722" actId="1076"/>
          <ac:picMkLst>
            <pc:docMk/>
            <pc:sldMk cId="3594784729" sldId="4571"/>
            <ac:picMk id="9" creationId="{9298716E-9347-47BA-F321-5B10F2743573}"/>
          </ac:picMkLst>
        </pc:picChg>
      </pc:sldChg>
      <pc:sldChg chg="addSp delSp modSp add mod">
        <pc:chgData name="Myung Ho Kim" userId="9694cfd42c244b92" providerId="LiveId" clId="{10A4ACF0-5969-428B-BBF4-98267F33C6CC}" dt="2022-07-27T09:47:00.142" v="1731" actId="207"/>
        <pc:sldMkLst>
          <pc:docMk/>
          <pc:sldMk cId="942174188" sldId="4572"/>
        </pc:sldMkLst>
        <pc:spChg chg="mod">
          <ac:chgData name="Myung Ho Kim" userId="9694cfd42c244b92" providerId="LiveId" clId="{10A4ACF0-5969-428B-BBF4-98267F33C6CC}" dt="2022-07-27T05:47:52.354" v="906" actId="20577"/>
          <ac:spMkLst>
            <pc:docMk/>
            <pc:sldMk cId="942174188" sldId="4572"/>
            <ac:spMk id="2" creationId="{E262663D-45B3-4649-8561-CAC89595894A}"/>
          </ac:spMkLst>
        </pc:spChg>
        <pc:spChg chg="mod">
          <ac:chgData name="Myung Ho Kim" userId="9694cfd42c244b92" providerId="LiveId" clId="{10A4ACF0-5969-428B-BBF4-98267F33C6CC}" dt="2022-07-27T09:47:00.142" v="1731" actId="207"/>
          <ac:spMkLst>
            <pc:docMk/>
            <pc:sldMk cId="942174188" sldId="4572"/>
            <ac:spMk id="14" creationId="{B9941D89-AA63-4DBA-B38C-B71498BC3AF5}"/>
          </ac:spMkLst>
        </pc:spChg>
        <pc:picChg chg="mod">
          <ac:chgData name="Myung Ho Kim" userId="9694cfd42c244b92" providerId="LiveId" clId="{10A4ACF0-5969-428B-BBF4-98267F33C6CC}" dt="2022-07-27T05:48:14.902" v="920" actId="1076"/>
          <ac:picMkLst>
            <pc:docMk/>
            <pc:sldMk cId="942174188" sldId="4572"/>
            <ac:picMk id="9" creationId="{9298716E-9347-47BA-F321-5B10F2743573}"/>
          </ac:picMkLst>
        </pc:picChg>
        <pc:picChg chg="add mod">
          <ac:chgData name="Myung Ho Kim" userId="9694cfd42c244b92" providerId="LiveId" clId="{10A4ACF0-5969-428B-BBF4-98267F33C6CC}" dt="2022-07-27T05:50:03.939" v="1020" actId="1076"/>
          <ac:picMkLst>
            <pc:docMk/>
            <pc:sldMk cId="942174188" sldId="4572"/>
            <ac:picMk id="10" creationId="{54BFCD1D-4055-4F43-C325-00026C3EC010}"/>
          </ac:picMkLst>
        </pc:picChg>
        <pc:picChg chg="add mod">
          <ac:chgData name="Myung Ho Kim" userId="9694cfd42c244b92" providerId="LiveId" clId="{10A4ACF0-5969-428B-BBF4-98267F33C6CC}" dt="2022-07-27T05:51:19.436" v="1086" actId="1076"/>
          <ac:picMkLst>
            <pc:docMk/>
            <pc:sldMk cId="942174188" sldId="4572"/>
            <ac:picMk id="11" creationId="{D67ADDBB-EFAE-5F41-988A-959D072DAC60}"/>
          </ac:picMkLst>
        </pc:picChg>
        <pc:picChg chg="add mod">
          <ac:chgData name="Myung Ho Kim" userId="9694cfd42c244b92" providerId="LiveId" clId="{10A4ACF0-5969-428B-BBF4-98267F33C6CC}" dt="2022-07-27T05:51:24.202" v="1087" actId="1076"/>
          <ac:picMkLst>
            <pc:docMk/>
            <pc:sldMk cId="942174188" sldId="4572"/>
            <ac:picMk id="12" creationId="{5334E727-B971-BA7D-A56F-FDE138A51BEB}"/>
          </ac:picMkLst>
        </pc:picChg>
        <pc:picChg chg="add mod">
          <ac:chgData name="Myung Ho Kim" userId="9694cfd42c244b92" providerId="LiveId" clId="{10A4ACF0-5969-428B-BBF4-98267F33C6CC}" dt="2022-07-27T05:51:36.792" v="1089" actId="1076"/>
          <ac:picMkLst>
            <pc:docMk/>
            <pc:sldMk cId="942174188" sldId="4572"/>
            <ac:picMk id="13" creationId="{C93DB7B0-4A3C-77A2-0196-49463D251809}"/>
          </ac:picMkLst>
        </pc:picChg>
        <pc:picChg chg="add del mod">
          <ac:chgData name="Myung Ho Kim" userId="9694cfd42c244b92" providerId="LiveId" clId="{10A4ACF0-5969-428B-BBF4-98267F33C6CC}" dt="2022-07-27T05:51:55.383" v="1091"/>
          <ac:picMkLst>
            <pc:docMk/>
            <pc:sldMk cId="942174188" sldId="4572"/>
            <ac:picMk id="15" creationId="{D2370669-09D3-BD52-EC75-B0D6D52FC0D8}"/>
          </ac:picMkLst>
        </pc:picChg>
      </pc:sldChg>
      <pc:sldChg chg="addSp delSp modSp add mod">
        <pc:chgData name="Myung Ho Kim" userId="9694cfd42c244b92" providerId="LiveId" clId="{10A4ACF0-5969-428B-BBF4-98267F33C6CC}" dt="2022-07-27T09:47:35.358" v="1738" actId="14100"/>
        <pc:sldMkLst>
          <pc:docMk/>
          <pc:sldMk cId="2148114448" sldId="4573"/>
        </pc:sldMkLst>
        <pc:spChg chg="mod">
          <ac:chgData name="Myung Ho Kim" userId="9694cfd42c244b92" providerId="LiveId" clId="{10A4ACF0-5969-428B-BBF4-98267F33C6CC}" dt="2022-07-27T05:52:03.638" v="1093" actId="20577"/>
          <ac:spMkLst>
            <pc:docMk/>
            <pc:sldMk cId="2148114448" sldId="4573"/>
            <ac:spMk id="2" creationId="{E262663D-45B3-4649-8561-CAC89595894A}"/>
          </ac:spMkLst>
        </pc:spChg>
        <pc:spChg chg="mod">
          <ac:chgData name="Myung Ho Kim" userId="9694cfd42c244b92" providerId="LiveId" clId="{10A4ACF0-5969-428B-BBF4-98267F33C6CC}" dt="2022-07-27T09:47:22.424" v="1737" actId="207"/>
          <ac:spMkLst>
            <pc:docMk/>
            <pc:sldMk cId="2148114448" sldId="4573"/>
            <ac:spMk id="14" creationId="{B9941D89-AA63-4DBA-B38C-B71498BC3AF5}"/>
          </ac:spMkLst>
        </pc:spChg>
        <pc:picChg chg="del">
          <ac:chgData name="Myung Ho Kim" userId="9694cfd42c244b92" providerId="LiveId" clId="{10A4ACF0-5969-428B-BBF4-98267F33C6CC}" dt="2022-07-27T05:52:10.912" v="1098" actId="478"/>
          <ac:picMkLst>
            <pc:docMk/>
            <pc:sldMk cId="2148114448" sldId="4573"/>
            <ac:picMk id="10" creationId="{54BFCD1D-4055-4F43-C325-00026C3EC010}"/>
          </ac:picMkLst>
        </pc:picChg>
        <pc:picChg chg="del">
          <ac:chgData name="Myung Ho Kim" userId="9694cfd42c244b92" providerId="LiveId" clId="{10A4ACF0-5969-428B-BBF4-98267F33C6CC}" dt="2022-07-27T05:52:11.803" v="1099" actId="478"/>
          <ac:picMkLst>
            <pc:docMk/>
            <pc:sldMk cId="2148114448" sldId="4573"/>
            <ac:picMk id="11" creationId="{D67ADDBB-EFAE-5F41-988A-959D072DAC60}"/>
          </ac:picMkLst>
        </pc:picChg>
        <pc:picChg chg="del">
          <ac:chgData name="Myung Ho Kim" userId="9694cfd42c244b92" providerId="LiveId" clId="{10A4ACF0-5969-428B-BBF4-98267F33C6CC}" dt="2022-07-27T05:52:12.553" v="1100" actId="478"/>
          <ac:picMkLst>
            <pc:docMk/>
            <pc:sldMk cId="2148114448" sldId="4573"/>
            <ac:picMk id="12" creationId="{5334E727-B971-BA7D-A56F-FDE138A51BEB}"/>
          </ac:picMkLst>
        </pc:picChg>
        <pc:picChg chg="del mod">
          <ac:chgData name="Myung Ho Kim" userId="9694cfd42c244b92" providerId="LiveId" clId="{10A4ACF0-5969-428B-BBF4-98267F33C6CC}" dt="2022-07-27T05:52:13.052" v="1101" actId="478"/>
          <ac:picMkLst>
            <pc:docMk/>
            <pc:sldMk cId="2148114448" sldId="4573"/>
            <ac:picMk id="13" creationId="{C93DB7B0-4A3C-77A2-0196-49463D251809}"/>
          </ac:picMkLst>
        </pc:picChg>
        <pc:picChg chg="add mod modCrop">
          <ac:chgData name="Myung Ho Kim" userId="9694cfd42c244b92" providerId="LiveId" clId="{10A4ACF0-5969-428B-BBF4-98267F33C6CC}" dt="2022-07-27T09:47:35.358" v="1738" actId="14100"/>
          <ac:picMkLst>
            <pc:docMk/>
            <pc:sldMk cId="2148114448" sldId="4573"/>
            <ac:picMk id="15" creationId="{6896DC1A-30D5-8B1E-B5B4-9337877B31B1}"/>
          </ac:picMkLst>
        </pc:picChg>
      </pc:sldChg>
      <pc:sldChg chg="modSp add mod modNotes">
        <pc:chgData name="Myung Ho Kim" userId="9694cfd42c244b92" providerId="LiveId" clId="{10A4ACF0-5969-428B-BBF4-98267F33C6CC}" dt="2022-07-27T09:50:17.017" v="1773"/>
        <pc:sldMkLst>
          <pc:docMk/>
          <pc:sldMk cId="3210068301" sldId="4574"/>
        </pc:sldMkLst>
        <pc:spChg chg="mod">
          <ac:chgData name="Myung Ho Kim" userId="9694cfd42c244b92" providerId="LiveId" clId="{10A4ACF0-5969-428B-BBF4-98267F33C6CC}" dt="2022-07-27T08:09:31.017" v="1652" actId="20577"/>
          <ac:spMkLst>
            <pc:docMk/>
            <pc:sldMk cId="3210068301" sldId="4574"/>
            <ac:spMk id="2" creationId="{330F2EEA-94EB-4A08-B877-2D49C595F181}"/>
          </ac:spMkLst>
        </pc:spChg>
        <pc:spChg chg="mod">
          <ac:chgData name="Myung Ho Kim" userId="9694cfd42c244b92" providerId="LiveId" clId="{10A4ACF0-5969-428B-BBF4-98267F33C6CC}" dt="2022-07-27T06:47:44.140" v="1486" actId="20577"/>
          <ac:spMkLst>
            <pc:docMk/>
            <pc:sldMk cId="3210068301" sldId="4574"/>
            <ac:spMk id="6" creationId="{E7CEE39D-986C-4503-BEE5-328A9993D856}"/>
          </ac:spMkLst>
        </pc:spChg>
      </pc:sldChg>
      <pc:sldMasterChg chg="delSldLayout">
        <pc:chgData name="Myung Ho Kim" userId="9694cfd42c244b92" providerId="LiveId" clId="{10A4ACF0-5969-428B-BBF4-98267F33C6CC}" dt="2022-07-27T06:43:21.327" v="1282" actId="47"/>
        <pc:sldMasterMkLst>
          <pc:docMk/>
          <pc:sldMasterMk cId="2438257931" sldId="2147483707"/>
        </pc:sldMasterMkLst>
        <pc:sldLayoutChg chg="del">
          <pc:chgData name="Myung Ho Kim" userId="9694cfd42c244b92" providerId="LiveId" clId="{10A4ACF0-5969-428B-BBF4-98267F33C6CC}" dt="2022-07-27T06:43:21.327" v="1282" actId="47"/>
          <pc:sldLayoutMkLst>
            <pc:docMk/>
            <pc:sldMasterMk cId="2438257931" sldId="2147483707"/>
            <pc:sldLayoutMk cId="2515241962" sldId="2147483750"/>
          </pc:sldLayoutMkLst>
        </pc:sldLayoutChg>
      </pc:sldMasterChg>
    </pc:docChg>
  </pc:docChgLst>
  <pc:docChgLst>
    <pc:chgData name="Varun Shukla" userId="7e3ece1fd75bb41c" providerId="Windows Live" clId="Web-{DFEE196A-57DE-4855-BF59-E8E5C5D85051}"/>
    <pc:docChg chg="modSld">
      <pc:chgData name="Varun Shukla" userId="7e3ece1fd75bb41c" providerId="Windows Live" clId="Web-{DFEE196A-57DE-4855-BF59-E8E5C5D85051}" dt="2021-06-30T12:46:25.232" v="56"/>
      <pc:docMkLst>
        <pc:docMk/>
      </pc:docMkLst>
      <pc:sldChg chg="modSp modNotes">
        <pc:chgData name="Varun Shukla" userId="7e3ece1fd75bb41c" providerId="Windows Live" clId="Web-{DFEE196A-57DE-4855-BF59-E8E5C5D85051}" dt="2021-06-30T11:59:47.326" v="4"/>
        <pc:sldMkLst>
          <pc:docMk/>
          <pc:sldMk cId="0" sldId="259"/>
        </pc:sldMkLst>
        <pc:spChg chg="mod">
          <ac:chgData name="Varun Shukla" userId="7e3ece1fd75bb41c" providerId="Windows Live" clId="Web-{DFEE196A-57DE-4855-BF59-E8E5C5D85051}" dt="2021-06-30T11:59:37.451" v="3" actId="14100"/>
          <ac:spMkLst>
            <pc:docMk/>
            <pc:sldMk cId="0" sldId="259"/>
            <ac:spMk id="3" creationId="{FD291C5F-9BAC-4910-AD6C-7345050545D4}"/>
          </ac:spMkLst>
        </pc:spChg>
      </pc:sldChg>
      <pc:sldChg chg="modNotes">
        <pc:chgData name="Varun Shukla" userId="7e3ece1fd75bb41c" providerId="Windows Live" clId="Web-{DFEE196A-57DE-4855-BF59-E8E5C5D85051}" dt="2021-06-30T12:02:20.502" v="5"/>
        <pc:sldMkLst>
          <pc:docMk/>
          <pc:sldMk cId="3698541661" sldId="4297"/>
        </pc:sldMkLst>
      </pc:sldChg>
      <pc:sldChg chg="modNotes">
        <pc:chgData name="Varun Shukla" userId="7e3ece1fd75bb41c" providerId="Windows Live" clId="Web-{DFEE196A-57DE-4855-BF59-E8E5C5D85051}" dt="2021-06-30T12:03:08.721" v="6"/>
        <pc:sldMkLst>
          <pc:docMk/>
          <pc:sldMk cId="2561102116" sldId="4300"/>
        </pc:sldMkLst>
      </pc:sldChg>
      <pc:sldChg chg="modSp modNotes">
        <pc:chgData name="Varun Shukla" userId="7e3ece1fd75bb41c" providerId="Windows Live" clId="Web-{DFEE196A-57DE-4855-BF59-E8E5C5D85051}" dt="2021-06-30T12:04:49.286" v="18"/>
        <pc:sldMkLst>
          <pc:docMk/>
          <pc:sldMk cId="457787753" sldId="4301"/>
        </pc:sldMkLst>
        <pc:spChg chg="mod">
          <ac:chgData name="Varun Shukla" userId="7e3ece1fd75bb41c" providerId="Windows Live" clId="Web-{DFEE196A-57DE-4855-BF59-E8E5C5D85051}" dt="2021-06-30T12:04:49.020" v="9"/>
          <ac:spMkLst>
            <pc:docMk/>
            <pc:sldMk cId="457787753" sldId="4301"/>
            <ac:spMk id="10" creationId="{FA91ECE4-2D11-4DDA-AADC-E58088A7413E}"/>
          </ac:spMkLst>
        </pc:spChg>
        <pc:spChg chg="mod">
          <ac:chgData name="Varun Shukla" userId="7e3ece1fd75bb41c" providerId="Windows Live" clId="Web-{DFEE196A-57DE-4855-BF59-E8E5C5D85051}" dt="2021-06-30T12:04:49.052" v="10"/>
          <ac:spMkLst>
            <pc:docMk/>
            <pc:sldMk cId="457787753" sldId="4301"/>
            <ac:spMk id="11" creationId="{C3C6B365-F0A8-4B75-856A-6B682AA59A2A}"/>
          </ac:spMkLst>
        </pc:spChg>
        <pc:spChg chg="mod">
          <ac:chgData name="Varun Shukla" userId="7e3ece1fd75bb41c" providerId="Windows Live" clId="Web-{DFEE196A-57DE-4855-BF59-E8E5C5D85051}" dt="2021-06-30T12:04:49.067" v="11"/>
          <ac:spMkLst>
            <pc:docMk/>
            <pc:sldMk cId="457787753" sldId="4301"/>
            <ac:spMk id="12" creationId="{BC60643C-0485-45F1-AF74-A4CACAA6EC3F}"/>
          </ac:spMkLst>
        </pc:spChg>
        <pc:spChg chg="mod">
          <ac:chgData name="Varun Shukla" userId="7e3ece1fd75bb41c" providerId="Windows Live" clId="Web-{DFEE196A-57DE-4855-BF59-E8E5C5D85051}" dt="2021-06-30T12:04:49.083" v="12"/>
          <ac:spMkLst>
            <pc:docMk/>
            <pc:sldMk cId="457787753" sldId="4301"/>
            <ac:spMk id="14" creationId="{112F802B-D7AD-47ED-A0C6-2B920B93FD42}"/>
          </ac:spMkLst>
        </pc:spChg>
        <pc:spChg chg="mod">
          <ac:chgData name="Varun Shukla" userId="7e3ece1fd75bb41c" providerId="Windows Live" clId="Web-{DFEE196A-57DE-4855-BF59-E8E5C5D85051}" dt="2021-06-30T12:04:49.114" v="13"/>
          <ac:spMkLst>
            <pc:docMk/>
            <pc:sldMk cId="457787753" sldId="4301"/>
            <ac:spMk id="15" creationId="{FBD61F70-AEE1-4FCE-BCB1-E53A7B1144EA}"/>
          </ac:spMkLst>
        </pc:spChg>
        <pc:spChg chg="mod">
          <ac:chgData name="Varun Shukla" userId="7e3ece1fd75bb41c" providerId="Windows Live" clId="Web-{DFEE196A-57DE-4855-BF59-E8E5C5D85051}" dt="2021-06-30T12:04:49.145" v="14"/>
          <ac:spMkLst>
            <pc:docMk/>
            <pc:sldMk cId="457787753" sldId="4301"/>
            <ac:spMk id="16" creationId="{02BB5444-1F3B-4D1F-9128-F3345994D00B}"/>
          </ac:spMkLst>
        </pc:spChg>
        <pc:spChg chg="mod">
          <ac:chgData name="Varun Shukla" userId="7e3ece1fd75bb41c" providerId="Windows Live" clId="Web-{DFEE196A-57DE-4855-BF59-E8E5C5D85051}" dt="2021-06-30T12:04:49.208" v="15"/>
          <ac:spMkLst>
            <pc:docMk/>
            <pc:sldMk cId="457787753" sldId="4301"/>
            <ac:spMk id="17" creationId="{502C7358-DD26-4C84-A952-10E18F91F7B6}"/>
          </ac:spMkLst>
        </pc:spChg>
        <pc:spChg chg="mod">
          <ac:chgData name="Varun Shukla" userId="7e3ece1fd75bb41c" providerId="Windows Live" clId="Web-{DFEE196A-57DE-4855-BF59-E8E5C5D85051}" dt="2021-06-30T12:04:49.224" v="16"/>
          <ac:spMkLst>
            <pc:docMk/>
            <pc:sldMk cId="457787753" sldId="4301"/>
            <ac:spMk id="18" creationId="{4BFC8BEC-E58A-4DFA-ABC3-07B96A0D109C}"/>
          </ac:spMkLst>
        </pc:spChg>
        <pc:spChg chg="mod">
          <ac:chgData name="Varun Shukla" userId="7e3ece1fd75bb41c" providerId="Windows Live" clId="Web-{DFEE196A-57DE-4855-BF59-E8E5C5D85051}" dt="2021-06-30T12:04:49.255" v="17"/>
          <ac:spMkLst>
            <pc:docMk/>
            <pc:sldMk cId="457787753" sldId="4301"/>
            <ac:spMk id="19" creationId="{9AF856FA-8A24-4C54-B07A-1449C0DBE9E7}"/>
          </ac:spMkLst>
        </pc:spChg>
        <pc:spChg chg="mod">
          <ac:chgData name="Varun Shukla" userId="7e3ece1fd75bb41c" providerId="Windows Live" clId="Web-{DFEE196A-57DE-4855-BF59-E8E5C5D85051}" dt="2021-06-30T12:04:49.286" v="18"/>
          <ac:spMkLst>
            <pc:docMk/>
            <pc:sldMk cId="457787753" sldId="4301"/>
            <ac:spMk id="40" creationId="{17682B3C-A6D4-4324-AB1B-44FFAAA3D49B}"/>
          </ac:spMkLst>
        </pc:spChg>
      </pc:sldChg>
      <pc:sldChg chg="modSp">
        <pc:chgData name="Varun Shukla" userId="7e3ece1fd75bb41c" providerId="Windows Live" clId="Web-{DFEE196A-57DE-4855-BF59-E8E5C5D85051}" dt="2021-06-30T12:05:22.068" v="28"/>
        <pc:sldMkLst>
          <pc:docMk/>
          <pc:sldMk cId="718016318" sldId="4303"/>
        </pc:sldMkLst>
        <pc:spChg chg="mod">
          <ac:chgData name="Varun Shukla" userId="7e3ece1fd75bb41c" providerId="Windows Live" clId="Web-{DFEE196A-57DE-4855-BF59-E8E5C5D85051}" dt="2021-06-30T12:05:21.927" v="19"/>
          <ac:spMkLst>
            <pc:docMk/>
            <pc:sldMk cId="718016318" sldId="4303"/>
            <ac:spMk id="10" creationId="{FA91ECE4-2D11-4DDA-AADC-E58088A7413E}"/>
          </ac:spMkLst>
        </pc:spChg>
        <pc:spChg chg="mod">
          <ac:chgData name="Varun Shukla" userId="7e3ece1fd75bb41c" providerId="Windows Live" clId="Web-{DFEE196A-57DE-4855-BF59-E8E5C5D85051}" dt="2021-06-30T12:05:21.943" v="20"/>
          <ac:spMkLst>
            <pc:docMk/>
            <pc:sldMk cId="718016318" sldId="4303"/>
            <ac:spMk id="11" creationId="{C3C6B365-F0A8-4B75-856A-6B682AA59A2A}"/>
          </ac:spMkLst>
        </pc:spChg>
        <pc:spChg chg="mod">
          <ac:chgData name="Varun Shukla" userId="7e3ece1fd75bb41c" providerId="Windows Live" clId="Web-{DFEE196A-57DE-4855-BF59-E8E5C5D85051}" dt="2021-06-30T12:05:21.959" v="21"/>
          <ac:spMkLst>
            <pc:docMk/>
            <pc:sldMk cId="718016318" sldId="4303"/>
            <ac:spMk id="12" creationId="{BC60643C-0485-45F1-AF74-A4CACAA6EC3F}"/>
          </ac:spMkLst>
        </pc:spChg>
        <pc:spChg chg="mod">
          <ac:chgData name="Varun Shukla" userId="7e3ece1fd75bb41c" providerId="Windows Live" clId="Web-{DFEE196A-57DE-4855-BF59-E8E5C5D85051}" dt="2021-06-30T12:05:21.974" v="22"/>
          <ac:spMkLst>
            <pc:docMk/>
            <pc:sldMk cId="718016318" sldId="4303"/>
            <ac:spMk id="14" creationId="{112F802B-D7AD-47ED-A0C6-2B920B93FD42}"/>
          </ac:spMkLst>
        </pc:spChg>
        <pc:spChg chg="mod">
          <ac:chgData name="Varun Shukla" userId="7e3ece1fd75bb41c" providerId="Windows Live" clId="Web-{DFEE196A-57DE-4855-BF59-E8E5C5D85051}" dt="2021-06-30T12:05:21.990" v="23"/>
          <ac:spMkLst>
            <pc:docMk/>
            <pc:sldMk cId="718016318" sldId="4303"/>
            <ac:spMk id="15" creationId="{FBD61F70-AEE1-4FCE-BCB1-E53A7B1144EA}"/>
          </ac:spMkLst>
        </pc:spChg>
        <pc:spChg chg="mod">
          <ac:chgData name="Varun Shukla" userId="7e3ece1fd75bb41c" providerId="Windows Live" clId="Web-{DFEE196A-57DE-4855-BF59-E8E5C5D85051}" dt="2021-06-30T12:05:22.006" v="24"/>
          <ac:spMkLst>
            <pc:docMk/>
            <pc:sldMk cId="718016318" sldId="4303"/>
            <ac:spMk id="16" creationId="{02BB5444-1F3B-4D1F-9128-F3345994D00B}"/>
          </ac:spMkLst>
        </pc:spChg>
        <pc:spChg chg="mod">
          <ac:chgData name="Varun Shukla" userId="7e3ece1fd75bb41c" providerId="Windows Live" clId="Web-{DFEE196A-57DE-4855-BF59-E8E5C5D85051}" dt="2021-06-30T12:05:22.021" v="25"/>
          <ac:spMkLst>
            <pc:docMk/>
            <pc:sldMk cId="718016318" sldId="4303"/>
            <ac:spMk id="17" creationId="{502C7358-DD26-4C84-A952-10E18F91F7B6}"/>
          </ac:spMkLst>
        </pc:spChg>
        <pc:spChg chg="mod">
          <ac:chgData name="Varun Shukla" userId="7e3ece1fd75bb41c" providerId="Windows Live" clId="Web-{DFEE196A-57DE-4855-BF59-E8E5C5D85051}" dt="2021-06-30T12:05:22.037" v="26"/>
          <ac:spMkLst>
            <pc:docMk/>
            <pc:sldMk cId="718016318" sldId="4303"/>
            <ac:spMk id="18" creationId="{4BFC8BEC-E58A-4DFA-ABC3-07B96A0D109C}"/>
          </ac:spMkLst>
        </pc:spChg>
        <pc:spChg chg="mod">
          <ac:chgData name="Varun Shukla" userId="7e3ece1fd75bb41c" providerId="Windows Live" clId="Web-{DFEE196A-57DE-4855-BF59-E8E5C5D85051}" dt="2021-06-30T12:05:22.052" v="27"/>
          <ac:spMkLst>
            <pc:docMk/>
            <pc:sldMk cId="718016318" sldId="4303"/>
            <ac:spMk id="19" creationId="{9AF856FA-8A24-4C54-B07A-1449C0DBE9E7}"/>
          </ac:spMkLst>
        </pc:spChg>
        <pc:spChg chg="mod">
          <ac:chgData name="Varun Shukla" userId="7e3ece1fd75bb41c" providerId="Windows Live" clId="Web-{DFEE196A-57DE-4855-BF59-E8E5C5D85051}" dt="2021-06-30T12:05:22.068" v="28"/>
          <ac:spMkLst>
            <pc:docMk/>
            <pc:sldMk cId="718016318" sldId="4303"/>
            <ac:spMk id="35" creationId="{A8FF8EA6-F390-4218-A0DD-0CE3E4C312A5}"/>
          </ac:spMkLst>
        </pc:spChg>
      </pc:sldChg>
      <pc:sldChg chg="modSp">
        <pc:chgData name="Varun Shukla" userId="7e3ece1fd75bb41c" providerId="Windows Live" clId="Web-{DFEE196A-57DE-4855-BF59-E8E5C5D85051}" dt="2021-06-30T12:06:37.648" v="32" actId="20577"/>
        <pc:sldMkLst>
          <pc:docMk/>
          <pc:sldMk cId="4015673291" sldId="4338"/>
        </pc:sldMkLst>
        <pc:spChg chg="mod">
          <ac:chgData name="Varun Shukla" userId="7e3ece1fd75bb41c" providerId="Windows Live" clId="Web-{DFEE196A-57DE-4855-BF59-E8E5C5D85051}" dt="2021-06-30T12:06:29.038" v="30" actId="20577"/>
          <ac:spMkLst>
            <pc:docMk/>
            <pc:sldMk cId="4015673291" sldId="4338"/>
            <ac:spMk id="2" creationId="{330F2EEA-94EB-4A08-B877-2D49C595F181}"/>
          </ac:spMkLst>
        </pc:spChg>
        <pc:spChg chg="mod">
          <ac:chgData name="Varun Shukla" userId="7e3ece1fd75bb41c" providerId="Windows Live" clId="Web-{DFEE196A-57DE-4855-BF59-E8E5C5D85051}" dt="2021-06-30T12:06:37.648" v="32" actId="20577"/>
          <ac:spMkLst>
            <pc:docMk/>
            <pc:sldMk cId="4015673291" sldId="4338"/>
            <ac:spMk id="6" creationId="{E7CEE39D-986C-4503-BEE5-328A9993D856}"/>
          </ac:spMkLst>
        </pc:spChg>
      </pc:sldChg>
      <pc:sldChg chg="modSp">
        <pc:chgData name="Varun Shukla" userId="7e3ece1fd75bb41c" providerId="Windows Live" clId="Web-{DFEE196A-57DE-4855-BF59-E8E5C5D85051}" dt="2021-06-30T12:06:43.117" v="33" actId="20577"/>
        <pc:sldMkLst>
          <pc:docMk/>
          <pc:sldMk cId="4119087776" sldId="4339"/>
        </pc:sldMkLst>
        <pc:spChg chg="mod">
          <ac:chgData name="Varun Shukla" userId="7e3ece1fd75bb41c" providerId="Windows Live" clId="Web-{DFEE196A-57DE-4855-BF59-E8E5C5D85051}" dt="2021-06-30T12:06:43.117" v="33" actId="20577"/>
          <ac:spMkLst>
            <pc:docMk/>
            <pc:sldMk cId="4119087776" sldId="4339"/>
            <ac:spMk id="2" creationId="{E262663D-45B3-4649-8561-CAC89595894A}"/>
          </ac:spMkLst>
        </pc:spChg>
      </pc:sldChg>
      <pc:sldChg chg="modSp">
        <pc:chgData name="Varun Shukla" userId="7e3ece1fd75bb41c" providerId="Windows Live" clId="Web-{DFEE196A-57DE-4855-BF59-E8E5C5D85051}" dt="2021-06-30T12:06:53.023" v="34" actId="20577"/>
        <pc:sldMkLst>
          <pc:docMk/>
          <pc:sldMk cId="3190946451" sldId="4340"/>
        </pc:sldMkLst>
        <pc:spChg chg="mod">
          <ac:chgData name="Varun Shukla" userId="7e3ece1fd75bb41c" providerId="Windows Live" clId="Web-{DFEE196A-57DE-4855-BF59-E8E5C5D85051}" dt="2021-06-30T12:06:53.023" v="34" actId="20577"/>
          <ac:spMkLst>
            <pc:docMk/>
            <pc:sldMk cId="3190946451" sldId="4340"/>
            <ac:spMk id="2" creationId="{E262663D-45B3-4649-8561-CAC89595894A}"/>
          </ac:spMkLst>
        </pc:spChg>
      </pc:sldChg>
      <pc:sldChg chg="modSp">
        <pc:chgData name="Varun Shukla" userId="7e3ece1fd75bb41c" providerId="Windows Live" clId="Web-{DFEE196A-57DE-4855-BF59-E8E5C5D85051}" dt="2021-06-30T12:07:01.070" v="35" actId="20577"/>
        <pc:sldMkLst>
          <pc:docMk/>
          <pc:sldMk cId="1250748310" sldId="4341"/>
        </pc:sldMkLst>
        <pc:spChg chg="mod">
          <ac:chgData name="Varun Shukla" userId="7e3ece1fd75bb41c" providerId="Windows Live" clId="Web-{DFEE196A-57DE-4855-BF59-E8E5C5D85051}" dt="2021-06-30T12:07:01.070" v="35" actId="20577"/>
          <ac:spMkLst>
            <pc:docMk/>
            <pc:sldMk cId="1250748310" sldId="4341"/>
            <ac:spMk id="2" creationId="{E262663D-45B3-4649-8561-CAC89595894A}"/>
          </ac:spMkLst>
        </pc:spChg>
      </pc:sldChg>
      <pc:sldChg chg="modSp">
        <pc:chgData name="Varun Shukla" userId="7e3ece1fd75bb41c" providerId="Windows Live" clId="Web-{DFEE196A-57DE-4855-BF59-E8E5C5D85051}" dt="2021-06-30T12:07:04.773" v="36" actId="20577"/>
        <pc:sldMkLst>
          <pc:docMk/>
          <pc:sldMk cId="2284359026" sldId="4342"/>
        </pc:sldMkLst>
        <pc:spChg chg="mod">
          <ac:chgData name="Varun Shukla" userId="7e3ece1fd75bb41c" providerId="Windows Live" clId="Web-{DFEE196A-57DE-4855-BF59-E8E5C5D85051}" dt="2021-06-30T12:07:04.773" v="36" actId="20577"/>
          <ac:spMkLst>
            <pc:docMk/>
            <pc:sldMk cId="2284359026" sldId="4342"/>
            <ac:spMk id="2" creationId="{E262663D-45B3-4649-8561-CAC89595894A}"/>
          </ac:spMkLst>
        </pc:spChg>
      </pc:sldChg>
      <pc:sldChg chg="modNotes">
        <pc:chgData name="Varun Shukla" userId="7e3ece1fd75bb41c" providerId="Windows Live" clId="Web-{DFEE196A-57DE-4855-BF59-E8E5C5D85051}" dt="2021-06-30T12:10:17.012" v="43"/>
        <pc:sldMkLst>
          <pc:docMk/>
          <pc:sldMk cId="970191967" sldId="4345"/>
        </pc:sldMkLst>
      </pc:sldChg>
      <pc:sldChg chg="modSp">
        <pc:chgData name="Varun Shukla" userId="7e3ece1fd75bb41c" providerId="Windows Live" clId="Web-{DFEE196A-57DE-4855-BF59-E8E5C5D85051}" dt="2021-06-30T12:07:25.118" v="37" actId="20577"/>
        <pc:sldMkLst>
          <pc:docMk/>
          <pc:sldMk cId="3020480649" sldId="4348"/>
        </pc:sldMkLst>
        <pc:spChg chg="mod">
          <ac:chgData name="Varun Shukla" userId="7e3ece1fd75bb41c" providerId="Windows Live" clId="Web-{DFEE196A-57DE-4855-BF59-E8E5C5D85051}" dt="2021-06-30T12:07:25.118" v="37" actId="20577"/>
          <ac:spMkLst>
            <pc:docMk/>
            <pc:sldMk cId="3020480649" sldId="4348"/>
            <ac:spMk id="2" creationId="{E262663D-45B3-4649-8561-CAC89595894A}"/>
          </ac:spMkLst>
        </pc:spChg>
      </pc:sldChg>
      <pc:sldChg chg="modNotes">
        <pc:chgData name="Varun Shukla" userId="7e3ece1fd75bb41c" providerId="Windows Live" clId="Web-{DFEE196A-57DE-4855-BF59-E8E5C5D85051}" dt="2021-06-30T12:46:25.232" v="56"/>
        <pc:sldMkLst>
          <pc:docMk/>
          <pc:sldMk cId="2261076084" sldId="4456"/>
        </pc:sldMkLst>
      </pc:sldChg>
      <pc:sldChg chg="modSp">
        <pc:chgData name="Varun Shukla" userId="7e3ece1fd75bb41c" providerId="Windows Live" clId="Web-{DFEE196A-57DE-4855-BF59-E8E5C5D85051}" dt="2021-06-30T12:07:29.837" v="39" actId="20577"/>
        <pc:sldMkLst>
          <pc:docMk/>
          <pc:sldMk cId="1216957292" sldId="4459"/>
        </pc:sldMkLst>
        <pc:spChg chg="mod">
          <ac:chgData name="Varun Shukla" userId="7e3ece1fd75bb41c" providerId="Windows Live" clId="Web-{DFEE196A-57DE-4855-BF59-E8E5C5D85051}" dt="2021-06-30T12:07:29.837" v="39" actId="20577"/>
          <ac:spMkLst>
            <pc:docMk/>
            <pc:sldMk cId="1216957292" sldId="4459"/>
            <ac:spMk id="2" creationId="{E262663D-45B3-4649-8561-CAC89595894A}"/>
          </ac:spMkLst>
        </pc:spChg>
      </pc:sldChg>
      <pc:sldChg chg="modSp">
        <pc:chgData name="Varun Shukla" userId="7e3ece1fd75bb41c" providerId="Windows Live" clId="Web-{DFEE196A-57DE-4855-BF59-E8E5C5D85051}" dt="2021-06-30T12:07:35.618" v="40" actId="20577"/>
        <pc:sldMkLst>
          <pc:docMk/>
          <pc:sldMk cId="2864940812" sldId="4460"/>
        </pc:sldMkLst>
        <pc:spChg chg="mod">
          <ac:chgData name="Varun Shukla" userId="7e3ece1fd75bb41c" providerId="Windows Live" clId="Web-{DFEE196A-57DE-4855-BF59-E8E5C5D85051}" dt="2021-06-30T12:07:35.618" v="40" actId="20577"/>
          <ac:spMkLst>
            <pc:docMk/>
            <pc:sldMk cId="2864940812" sldId="4460"/>
            <ac:spMk id="2" creationId="{E262663D-45B3-4649-8561-CAC89595894A}"/>
          </ac:spMkLst>
        </pc:spChg>
      </pc:sldChg>
      <pc:sldChg chg="modSp">
        <pc:chgData name="Varun Shukla" userId="7e3ece1fd75bb41c" providerId="Windows Live" clId="Web-{DFEE196A-57DE-4855-BF59-E8E5C5D85051}" dt="2021-06-30T12:07:43.399" v="41" actId="20577"/>
        <pc:sldMkLst>
          <pc:docMk/>
          <pc:sldMk cId="1295430120" sldId="4461"/>
        </pc:sldMkLst>
        <pc:spChg chg="mod">
          <ac:chgData name="Varun Shukla" userId="7e3ece1fd75bb41c" providerId="Windows Live" clId="Web-{DFEE196A-57DE-4855-BF59-E8E5C5D85051}" dt="2021-06-30T12:07:43.399" v="41" actId="20577"/>
          <ac:spMkLst>
            <pc:docMk/>
            <pc:sldMk cId="1295430120" sldId="4461"/>
            <ac:spMk id="2" creationId="{E262663D-45B3-4649-8561-CAC89595894A}"/>
          </ac:spMkLst>
        </pc:spChg>
      </pc:sldChg>
      <pc:sldChg chg="modNotes">
        <pc:chgData name="Varun Shukla" userId="7e3ece1fd75bb41c" providerId="Windows Live" clId="Web-{DFEE196A-57DE-4855-BF59-E8E5C5D85051}" dt="2021-06-30T12:13:50.783" v="45"/>
        <pc:sldMkLst>
          <pc:docMk/>
          <pc:sldMk cId="3261999563" sldId="4470"/>
        </pc:sldMkLst>
      </pc:sldChg>
      <pc:sldChg chg="modSp">
        <pc:chgData name="Varun Shukla" userId="7e3ece1fd75bb41c" providerId="Windows Live" clId="Web-{DFEE196A-57DE-4855-BF59-E8E5C5D85051}" dt="2021-06-30T12:17:53.100" v="48" actId="1076"/>
        <pc:sldMkLst>
          <pc:docMk/>
          <pc:sldMk cId="2054336393" sldId="4486"/>
        </pc:sldMkLst>
        <pc:spChg chg="mod">
          <ac:chgData name="Varun Shukla" userId="7e3ece1fd75bb41c" providerId="Windows Live" clId="Web-{DFEE196A-57DE-4855-BF59-E8E5C5D85051}" dt="2021-06-30T12:17:53.100" v="48" actId="1076"/>
          <ac:spMkLst>
            <pc:docMk/>
            <pc:sldMk cId="2054336393" sldId="4486"/>
            <ac:spMk id="10" creationId="{AA4300A0-FD36-4670-A52C-A5BE9001B9DE}"/>
          </ac:spMkLst>
        </pc:spChg>
      </pc:sldChg>
      <pc:sldChg chg="modSp">
        <pc:chgData name="Varun Shukla" userId="7e3ece1fd75bb41c" providerId="Windows Live" clId="Web-{DFEE196A-57DE-4855-BF59-E8E5C5D85051}" dt="2021-06-30T12:24:02.733" v="55"/>
        <pc:sldMkLst>
          <pc:docMk/>
          <pc:sldMk cId="3196689804" sldId="4501"/>
        </pc:sldMkLst>
        <pc:spChg chg="mod">
          <ac:chgData name="Varun Shukla" userId="7e3ece1fd75bb41c" providerId="Windows Live" clId="Web-{DFEE196A-57DE-4855-BF59-E8E5C5D85051}" dt="2021-06-30T12:24:02.733" v="55"/>
          <ac:spMkLst>
            <pc:docMk/>
            <pc:sldMk cId="3196689804" sldId="4501"/>
            <ac:spMk id="15" creationId="{143C487F-6424-41CD-A763-B95A17E684FD}"/>
          </ac:spMkLst>
        </pc:spChg>
        <pc:spChg chg="mod">
          <ac:chgData name="Varun Shukla" userId="7e3ece1fd75bb41c" providerId="Windows Live" clId="Web-{DFEE196A-57DE-4855-BF59-E8E5C5D85051}" dt="2021-06-30T12:23:22.076" v="54" actId="20577"/>
          <ac:spMkLst>
            <pc:docMk/>
            <pc:sldMk cId="3196689804" sldId="4501"/>
            <ac:spMk id="29" creationId="{6BC2DEA6-A88B-4DC6-85C7-4F42720C8A67}"/>
          </ac:spMkLst>
        </pc:spChg>
        <pc:spChg chg="mod">
          <ac:chgData name="Varun Shukla" userId="7e3ece1fd75bb41c" providerId="Windows Live" clId="Web-{DFEE196A-57DE-4855-BF59-E8E5C5D85051}" dt="2021-06-30T12:23:22.045" v="52" actId="20577"/>
          <ac:spMkLst>
            <pc:docMk/>
            <pc:sldMk cId="3196689804" sldId="4501"/>
            <ac:spMk id="30" creationId="{4A025299-6B92-4FA1-89C2-92DB992D521F}"/>
          </ac:spMkLst>
        </pc:spChg>
        <pc:spChg chg="mod">
          <ac:chgData name="Varun Shukla" userId="7e3ece1fd75bb41c" providerId="Windows Live" clId="Web-{DFEE196A-57DE-4855-BF59-E8E5C5D85051}" dt="2021-06-30T12:23:22.061" v="53" actId="20577"/>
          <ac:spMkLst>
            <pc:docMk/>
            <pc:sldMk cId="3196689804" sldId="4501"/>
            <ac:spMk id="31" creationId="{03CA0A8E-532A-4DF9-AF2F-BF3B1B2A7402}"/>
          </ac:spMkLst>
        </pc:spChg>
      </pc:sldChg>
    </pc:docChg>
  </pc:docChgLst>
  <pc:docChgLst>
    <pc:chgData name="Myung Ho Kim" userId="9694cfd42c244b92" providerId="LiveId" clId="{547D1722-F7E4-471A-89F0-962447B053C6}"/>
    <pc:docChg chg="undo custSel addSld delSld modSld">
      <pc:chgData name="Myung Ho Kim" userId="9694cfd42c244b92" providerId="LiveId" clId="{547D1722-F7E4-471A-89F0-962447B053C6}" dt="2022-08-01T14:59:23.385" v="683" actId="207"/>
      <pc:docMkLst>
        <pc:docMk/>
      </pc:docMkLst>
      <pc:sldChg chg="add del setBg">
        <pc:chgData name="Myung Ho Kim" userId="9694cfd42c244b92" providerId="LiveId" clId="{547D1722-F7E4-471A-89F0-962447B053C6}" dt="2022-07-28T13:52:36.626" v="125" actId="47"/>
        <pc:sldMkLst>
          <pc:docMk/>
          <pc:sldMk cId="0" sldId="260"/>
        </pc:sldMkLst>
      </pc:sldChg>
      <pc:sldChg chg="modSp add del mod">
        <pc:chgData name="Myung Ho Kim" userId="9694cfd42c244b92" providerId="LiveId" clId="{547D1722-F7E4-471A-89F0-962447B053C6}" dt="2022-07-28T13:53:45.113" v="136" actId="14100"/>
        <pc:sldMkLst>
          <pc:docMk/>
          <pc:sldMk cId="0" sldId="261"/>
        </pc:sldMkLst>
        <pc:spChg chg="mod">
          <ac:chgData name="Myung Ho Kim" userId="9694cfd42c244b92" providerId="LiveId" clId="{547D1722-F7E4-471A-89F0-962447B053C6}" dt="2022-07-28T13:53:34.216" v="135" actId="6549"/>
          <ac:spMkLst>
            <pc:docMk/>
            <pc:sldMk cId="0" sldId="261"/>
            <ac:spMk id="487" creationId="{00000000-0000-0000-0000-000000000000}"/>
          </ac:spMkLst>
        </pc:spChg>
        <pc:spChg chg="mod">
          <ac:chgData name="Myung Ho Kim" userId="9694cfd42c244b92" providerId="LiveId" clId="{547D1722-F7E4-471A-89F0-962447B053C6}" dt="2022-07-28T13:53:45.113" v="136" actId="14100"/>
          <ac:spMkLst>
            <pc:docMk/>
            <pc:sldMk cId="0" sldId="261"/>
            <ac:spMk id="493" creationId="{00000000-0000-0000-0000-000000000000}"/>
          </ac:spMkLst>
        </pc:spChg>
      </pc:sldChg>
      <pc:sldChg chg="modSp add del mod">
        <pc:chgData name="Myung Ho Kim" userId="9694cfd42c244b92" providerId="LiveId" clId="{547D1722-F7E4-471A-89F0-962447B053C6}" dt="2022-07-28T13:53:54.838" v="137" actId="2711"/>
        <pc:sldMkLst>
          <pc:docMk/>
          <pc:sldMk cId="0" sldId="262"/>
        </pc:sldMkLst>
        <pc:spChg chg="mod">
          <ac:chgData name="Myung Ho Kim" userId="9694cfd42c244b92" providerId="LiveId" clId="{547D1722-F7E4-471A-89F0-962447B053C6}" dt="2022-07-28T13:53:54.838" v="137" actId="2711"/>
          <ac:spMkLst>
            <pc:docMk/>
            <pc:sldMk cId="0" sldId="262"/>
            <ac:spMk id="498" creationId="{00000000-0000-0000-0000-000000000000}"/>
          </ac:spMkLst>
        </pc:spChg>
      </pc:sldChg>
      <pc:sldChg chg="modSp add del mod">
        <pc:chgData name="Myung Ho Kim" userId="9694cfd42c244b92" providerId="LiveId" clId="{547D1722-F7E4-471A-89F0-962447B053C6}" dt="2022-07-28T14:03:43.074" v="280" actId="14100"/>
        <pc:sldMkLst>
          <pc:docMk/>
          <pc:sldMk cId="0" sldId="263"/>
        </pc:sldMkLst>
        <pc:spChg chg="mod">
          <ac:chgData name="Myung Ho Kim" userId="9694cfd42c244b92" providerId="LiveId" clId="{547D1722-F7E4-471A-89F0-962447B053C6}" dt="2022-07-28T14:03:43.074" v="280" actId="14100"/>
          <ac:spMkLst>
            <pc:docMk/>
            <pc:sldMk cId="0" sldId="263"/>
            <ac:spMk id="516" creationId="{00000000-0000-0000-0000-000000000000}"/>
          </ac:spMkLst>
        </pc:spChg>
      </pc:sldChg>
      <pc:sldChg chg="modSp add del mod setBg">
        <pc:chgData name="Myung Ho Kim" userId="9694cfd42c244b92" providerId="LiveId" clId="{547D1722-F7E4-471A-89F0-962447B053C6}" dt="2022-07-28T13:58:19.199" v="203"/>
        <pc:sldMkLst>
          <pc:docMk/>
          <pc:sldMk cId="0" sldId="264"/>
        </pc:sldMkLst>
        <pc:spChg chg="mod">
          <ac:chgData name="Myung Ho Kim" userId="9694cfd42c244b92" providerId="LiveId" clId="{547D1722-F7E4-471A-89F0-962447B053C6}" dt="2022-07-28T13:58:19.199" v="203"/>
          <ac:spMkLst>
            <pc:docMk/>
            <pc:sldMk cId="0" sldId="264"/>
            <ac:spMk id="521" creationId="{00000000-0000-0000-0000-000000000000}"/>
          </ac:spMkLst>
        </pc:spChg>
        <pc:spChg chg="mod">
          <ac:chgData name="Myung Ho Kim" userId="9694cfd42c244b92" providerId="LiveId" clId="{547D1722-F7E4-471A-89F0-962447B053C6}" dt="2022-07-28T13:54:32.643" v="138" actId="2711"/>
          <ac:spMkLst>
            <pc:docMk/>
            <pc:sldMk cId="0" sldId="264"/>
            <ac:spMk id="522" creationId="{00000000-0000-0000-0000-000000000000}"/>
          </ac:spMkLst>
        </pc:spChg>
        <pc:spChg chg="mod">
          <ac:chgData name="Myung Ho Kim" userId="9694cfd42c244b92" providerId="LiveId" clId="{547D1722-F7E4-471A-89F0-962447B053C6}" dt="2022-07-28T13:54:32.643" v="138" actId="2711"/>
          <ac:spMkLst>
            <pc:docMk/>
            <pc:sldMk cId="0" sldId="264"/>
            <ac:spMk id="525" creationId="{00000000-0000-0000-0000-000000000000}"/>
          </ac:spMkLst>
        </pc:spChg>
        <pc:spChg chg="mod">
          <ac:chgData name="Myung Ho Kim" userId="9694cfd42c244b92" providerId="LiveId" clId="{547D1722-F7E4-471A-89F0-962447B053C6}" dt="2022-07-28T13:54:32.643" v="138" actId="2711"/>
          <ac:spMkLst>
            <pc:docMk/>
            <pc:sldMk cId="0" sldId="264"/>
            <ac:spMk id="527" creationId="{00000000-0000-0000-0000-000000000000}"/>
          </ac:spMkLst>
        </pc:spChg>
        <pc:spChg chg="mod">
          <ac:chgData name="Myung Ho Kim" userId="9694cfd42c244b92" providerId="LiveId" clId="{547D1722-F7E4-471A-89F0-962447B053C6}" dt="2022-07-28T13:54:32.643" v="138" actId="2711"/>
          <ac:spMkLst>
            <pc:docMk/>
            <pc:sldMk cId="0" sldId="264"/>
            <ac:spMk id="528" creationId="{00000000-0000-0000-0000-000000000000}"/>
          </ac:spMkLst>
        </pc:spChg>
        <pc:spChg chg="mod">
          <ac:chgData name="Myung Ho Kim" userId="9694cfd42c244b92" providerId="LiveId" clId="{547D1722-F7E4-471A-89F0-962447B053C6}" dt="2022-07-28T13:54:32.643" v="138" actId="2711"/>
          <ac:spMkLst>
            <pc:docMk/>
            <pc:sldMk cId="0" sldId="264"/>
            <ac:spMk id="529" creationId="{00000000-0000-0000-0000-000000000000}"/>
          </ac:spMkLst>
        </pc:spChg>
        <pc:spChg chg="mod">
          <ac:chgData name="Myung Ho Kim" userId="9694cfd42c244b92" providerId="LiveId" clId="{547D1722-F7E4-471A-89F0-962447B053C6}" dt="2022-07-28T13:54:32.643" v="138" actId="2711"/>
          <ac:spMkLst>
            <pc:docMk/>
            <pc:sldMk cId="0" sldId="264"/>
            <ac:spMk id="530" creationId="{00000000-0000-0000-0000-000000000000}"/>
          </ac:spMkLst>
        </pc:spChg>
        <pc:spChg chg="mod">
          <ac:chgData name="Myung Ho Kim" userId="9694cfd42c244b92" providerId="LiveId" clId="{547D1722-F7E4-471A-89F0-962447B053C6}" dt="2022-07-28T13:54:32.643" v="138" actId="2711"/>
          <ac:spMkLst>
            <pc:docMk/>
            <pc:sldMk cId="0" sldId="264"/>
            <ac:spMk id="531" creationId="{00000000-0000-0000-0000-000000000000}"/>
          </ac:spMkLst>
        </pc:spChg>
        <pc:spChg chg="mod">
          <ac:chgData name="Myung Ho Kim" userId="9694cfd42c244b92" providerId="LiveId" clId="{547D1722-F7E4-471A-89F0-962447B053C6}" dt="2022-07-28T13:54:32.643" v="138" actId="2711"/>
          <ac:spMkLst>
            <pc:docMk/>
            <pc:sldMk cId="0" sldId="264"/>
            <ac:spMk id="532" creationId="{00000000-0000-0000-0000-000000000000}"/>
          </ac:spMkLst>
        </pc:spChg>
        <pc:spChg chg="mod">
          <ac:chgData name="Myung Ho Kim" userId="9694cfd42c244b92" providerId="LiveId" clId="{547D1722-F7E4-471A-89F0-962447B053C6}" dt="2022-07-28T13:54:32.643" v="138" actId="2711"/>
          <ac:spMkLst>
            <pc:docMk/>
            <pc:sldMk cId="0" sldId="264"/>
            <ac:spMk id="533" creationId="{00000000-0000-0000-0000-000000000000}"/>
          </ac:spMkLst>
        </pc:spChg>
        <pc:spChg chg="mod">
          <ac:chgData name="Myung Ho Kim" userId="9694cfd42c244b92" providerId="LiveId" clId="{547D1722-F7E4-471A-89F0-962447B053C6}" dt="2022-07-28T13:54:32.643" v="138" actId="2711"/>
          <ac:spMkLst>
            <pc:docMk/>
            <pc:sldMk cId="0" sldId="264"/>
            <ac:spMk id="534" creationId="{00000000-0000-0000-0000-000000000000}"/>
          </ac:spMkLst>
        </pc:spChg>
        <pc:spChg chg="mod">
          <ac:chgData name="Myung Ho Kim" userId="9694cfd42c244b92" providerId="LiveId" clId="{547D1722-F7E4-471A-89F0-962447B053C6}" dt="2022-07-28T13:54:32.643" v="138" actId="2711"/>
          <ac:spMkLst>
            <pc:docMk/>
            <pc:sldMk cId="0" sldId="264"/>
            <ac:spMk id="535" creationId="{00000000-0000-0000-0000-000000000000}"/>
          </ac:spMkLst>
        </pc:spChg>
        <pc:spChg chg="mod">
          <ac:chgData name="Myung Ho Kim" userId="9694cfd42c244b92" providerId="LiveId" clId="{547D1722-F7E4-471A-89F0-962447B053C6}" dt="2022-07-28T13:54:32.643" v="138" actId="2711"/>
          <ac:spMkLst>
            <pc:docMk/>
            <pc:sldMk cId="0" sldId="264"/>
            <ac:spMk id="536" creationId="{00000000-0000-0000-0000-000000000000}"/>
          </ac:spMkLst>
        </pc:spChg>
        <pc:spChg chg="mod">
          <ac:chgData name="Myung Ho Kim" userId="9694cfd42c244b92" providerId="LiveId" clId="{547D1722-F7E4-471A-89F0-962447B053C6}" dt="2022-07-28T13:54:32.643" v="138" actId="2711"/>
          <ac:spMkLst>
            <pc:docMk/>
            <pc:sldMk cId="0" sldId="264"/>
            <ac:spMk id="537" creationId="{00000000-0000-0000-0000-000000000000}"/>
          </ac:spMkLst>
        </pc:spChg>
        <pc:spChg chg="mod">
          <ac:chgData name="Myung Ho Kim" userId="9694cfd42c244b92" providerId="LiveId" clId="{547D1722-F7E4-471A-89F0-962447B053C6}" dt="2022-07-28T13:54:32.643" v="138" actId="2711"/>
          <ac:spMkLst>
            <pc:docMk/>
            <pc:sldMk cId="0" sldId="264"/>
            <ac:spMk id="538" creationId="{00000000-0000-0000-0000-000000000000}"/>
          </ac:spMkLst>
        </pc:spChg>
        <pc:spChg chg="mod">
          <ac:chgData name="Myung Ho Kim" userId="9694cfd42c244b92" providerId="LiveId" clId="{547D1722-F7E4-471A-89F0-962447B053C6}" dt="2022-07-28T13:54:32.643" v="138" actId="2711"/>
          <ac:spMkLst>
            <pc:docMk/>
            <pc:sldMk cId="0" sldId="264"/>
            <ac:spMk id="539" creationId="{00000000-0000-0000-0000-000000000000}"/>
          </ac:spMkLst>
        </pc:spChg>
        <pc:spChg chg="mod">
          <ac:chgData name="Myung Ho Kim" userId="9694cfd42c244b92" providerId="LiveId" clId="{547D1722-F7E4-471A-89F0-962447B053C6}" dt="2022-07-28T13:54:32.643" v="138" actId="2711"/>
          <ac:spMkLst>
            <pc:docMk/>
            <pc:sldMk cId="0" sldId="264"/>
            <ac:spMk id="540" creationId="{00000000-0000-0000-0000-000000000000}"/>
          </ac:spMkLst>
        </pc:spChg>
        <pc:spChg chg="mod">
          <ac:chgData name="Myung Ho Kim" userId="9694cfd42c244b92" providerId="LiveId" clId="{547D1722-F7E4-471A-89F0-962447B053C6}" dt="2022-07-28T13:54:32.643" v="138" actId="2711"/>
          <ac:spMkLst>
            <pc:docMk/>
            <pc:sldMk cId="0" sldId="264"/>
            <ac:spMk id="541" creationId="{00000000-0000-0000-0000-000000000000}"/>
          </ac:spMkLst>
        </pc:spChg>
        <pc:spChg chg="mod">
          <ac:chgData name="Myung Ho Kim" userId="9694cfd42c244b92" providerId="LiveId" clId="{547D1722-F7E4-471A-89F0-962447B053C6}" dt="2022-07-28T13:54:32.643" v="138" actId="2711"/>
          <ac:spMkLst>
            <pc:docMk/>
            <pc:sldMk cId="0" sldId="264"/>
            <ac:spMk id="542" creationId="{00000000-0000-0000-0000-000000000000}"/>
          </ac:spMkLst>
        </pc:spChg>
        <pc:spChg chg="mod">
          <ac:chgData name="Myung Ho Kim" userId="9694cfd42c244b92" providerId="LiveId" clId="{547D1722-F7E4-471A-89F0-962447B053C6}" dt="2022-07-28T13:54:32.643" v="138" actId="2711"/>
          <ac:spMkLst>
            <pc:docMk/>
            <pc:sldMk cId="0" sldId="264"/>
            <ac:spMk id="543" creationId="{00000000-0000-0000-0000-000000000000}"/>
          </ac:spMkLst>
        </pc:spChg>
      </pc:sldChg>
      <pc:sldChg chg="modSp add del mod setBg">
        <pc:chgData name="Myung Ho Kim" userId="9694cfd42c244b92" providerId="LiveId" clId="{547D1722-F7E4-471A-89F0-962447B053C6}" dt="2022-07-28T13:57:21.380" v="202"/>
        <pc:sldMkLst>
          <pc:docMk/>
          <pc:sldMk cId="0" sldId="265"/>
        </pc:sldMkLst>
        <pc:spChg chg="mod">
          <ac:chgData name="Myung Ho Kim" userId="9694cfd42c244b92" providerId="LiveId" clId="{547D1722-F7E4-471A-89F0-962447B053C6}" dt="2022-07-28T13:57:21.380" v="202"/>
          <ac:spMkLst>
            <pc:docMk/>
            <pc:sldMk cId="0" sldId="265"/>
            <ac:spMk id="548" creationId="{00000000-0000-0000-0000-000000000000}"/>
          </ac:spMkLst>
        </pc:spChg>
        <pc:spChg chg="mod">
          <ac:chgData name="Myung Ho Kim" userId="9694cfd42c244b92" providerId="LiveId" clId="{547D1722-F7E4-471A-89F0-962447B053C6}" dt="2022-07-28T13:54:43.680" v="139" actId="2711"/>
          <ac:spMkLst>
            <pc:docMk/>
            <pc:sldMk cId="0" sldId="265"/>
            <ac:spMk id="549" creationId="{00000000-0000-0000-0000-000000000000}"/>
          </ac:spMkLst>
        </pc:spChg>
        <pc:spChg chg="mod">
          <ac:chgData name="Myung Ho Kim" userId="9694cfd42c244b92" providerId="LiveId" clId="{547D1722-F7E4-471A-89F0-962447B053C6}" dt="2022-07-28T13:54:43.680" v="139" actId="2711"/>
          <ac:spMkLst>
            <pc:docMk/>
            <pc:sldMk cId="0" sldId="265"/>
            <ac:spMk id="550" creationId="{00000000-0000-0000-0000-000000000000}"/>
          </ac:spMkLst>
        </pc:spChg>
        <pc:spChg chg="mod">
          <ac:chgData name="Myung Ho Kim" userId="9694cfd42c244b92" providerId="LiveId" clId="{547D1722-F7E4-471A-89F0-962447B053C6}" dt="2022-07-28T13:54:43.680" v="139" actId="2711"/>
          <ac:spMkLst>
            <pc:docMk/>
            <pc:sldMk cId="0" sldId="265"/>
            <ac:spMk id="551" creationId="{00000000-0000-0000-0000-000000000000}"/>
          </ac:spMkLst>
        </pc:spChg>
        <pc:spChg chg="mod">
          <ac:chgData name="Myung Ho Kim" userId="9694cfd42c244b92" providerId="LiveId" clId="{547D1722-F7E4-471A-89F0-962447B053C6}" dt="2022-07-28T13:54:43.680" v="139" actId="2711"/>
          <ac:spMkLst>
            <pc:docMk/>
            <pc:sldMk cId="0" sldId="265"/>
            <ac:spMk id="552" creationId="{00000000-0000-0000-0000-000000000000}"/>
          </ac:spMkLst>
        </pc:spChg>
        <pc:spChg chg="mod">
          <ac:chgData name="Myung Ho Kim" userId="9694cfd42c244b92" providerId="LiveId" clId="{547D1722-F7E4-471A-89F0-962447B053C6}" dt="2022-07-28T13:54:43.680" v="139" actId="2711"/>
          <ac:spMkLst>
            <pc:docMk/>
            <pc:sldMk cId="0" sldId="265"/>
            <ac:spMk id="554" creationId="{00000000-0000-0000-0000-000000000000}"/>
          </ac:spMkLst>
        </pc:spChg>
        <pc:spChg chg="mod">
          <ac:chgData name="Myung Ho Kim" userId="9694cfd42c244b92" providerId="LiveId" clId="{547D1722-F7E4-471A-89F0-962447B053C6}" dt="2022-07-28T13:54:43.680" v="139" actId="2711"/>
          <ac:spMkLst>
            <pc:docMk/>
            <pc:sldMk cId="0" sldId="265"/>
            <ac:spMk id="555" creationId="{00000000-0000-0000-0000-000000000000}"/>
          </ac:spMkLst>
        </pc:spChg>
        <pc:spChg chg="mod">
          <ac:chgData name="Myung Ho Kim" userId="9694cfd42c244b92" providerId="LiveId" clId="{547D1722-F7E4-471A-89F0-962447B053C6}" dt="2022-07-28T13:54:43.680" v="139" actId="2711"/>
          <ac:spMkLst>
            <pc:docMk/>
            <pc:sldMk cId="0" sldId="265"/>
            <ac:spMk id="556" creationId="{00000000-0000-0000-0000-000000000000}"/>
          </ac:spMkLst>
        </pc:spChg>
        <pc:spChg chg="mod">
          <ac:chgData name="Myung Ho Kim" userId="9694cfd42c244b92" providerId="LiveId" clId="{547D1722-F7E4-471A-89F0-962447B053C6}" dt="2022-07-28T13:54:51.594" v="140" actId="14100"/>
          <ac:spMkLst>
            <pc:docMk/>
            <pc:sldMk cId="0" sldId="265"/>
            <ac:spMk id="557" creationId="{00000000-0000-0000-0000-000000000000}"/>
          </ac:spMkLst>
        </pc:spChg>
      </pc:sldChg>
      <pc:sldChg chg="modSp add del mod setBg">
        <pc:chgData name="Myung Ho Kim" userId="9694cfd42c244b92" providerId="LiveId" clId="{547D1722-F7E4-471A-89F0-962447B053C6}" dt="2022-07-28T13:57:21.380" v="202"/>
        <pc:sldMkLst>
          <pc:docMk/>
          <pc:sldMk cId="0" sldId="266"/>
        </pc:sldMkLst>
        <pc:spChg chg="mod">
          <ac:chgData name="Myung Ho Kim" userId="9694cfd42c244b92" providerId="LiveId" clId="{547D1722-F7E4-471A-89F0-962447B053C6}" dt="2022-07-28T13:57:21.380" v="202"/>
          <ac:spMkLst>
            <pc:docMk/>
            <pc:sldMk cId="0" sldId="266"/>
            <ac:spMk id="562" creationId="{00000000-0000-0000-0000-000000000000}"/>
          </ac:spMkLst>
        </pc:spChg>
        <pc:spChg chg="mod">
          <ac:chgData name="Myung Ho Kim" userId="9694cfd42c244b92" providerId="LiveId" clId="{547D1722-F7E4-471A-89F0-962447B053C6}" dt="2022-07-28T13:55:00.198" v="141" actId="2711"/>
          <ac:spMkLst>
            <pc:docMk/>
            <pc:sldMk cId="0" sldId="266"/>
            <ac:spMk id="563" creationId="{00000000-0000-0000-0000-000000000000}"/>
          </ac:spMkLst>
        </pc:spChg>
        <pc:spChg chg="mod">
          <ac:chgData name="Myung Ho Kim" userId="9694cfd42c244b92" providerId="LiveId" clId="{547D1722-F7E4-471A-89F0-962447B053C6}" dt="2022-07-28T13:55:00.198" v="141" actId="2711"/>
          <ac:spMkLst>
            <pc:docMk/>
            <pc:sldMk cId="0" sldId="266"/>
            <ac:spMk id="564" creationId="{00000000-0000-0000-0000-000000000000}"/>
          </ac:spMkLst>
        </pc:spChg>
        <pc:spChg chg="mod">
          <ac:chgData name="Myung Ho Kim" userId="9694cfd42c244b92" providerId="LiveId" clId="{547D1722-F7E4-471A-89F0-962447B053C6}" dt="2022-07-28T13:55:00.198" v="141" actId="2711"/>
          <ac:spMkLst>
            <pc:docMk/>
            <pc:sldMk cId="0" sldId="266"/>
            <ac:spMk id="565" creationId="{00000000-0000-0000-0000-000000000000}"/>
          </ac:spMkLst>
        </pc:spChg>
        <pc:spChg chg="mod">
          <ac:chgData name="Myung Ho Kim" userId="9694cfd42c244b92" providerId="LiveId" clId="{547D1722-F7E4-471A-89F0-962447B053C6}" dt="2022-07-28T13:55:00.198" v="141" actId="2711"/>
          <ac:spMkLst>
            <pc:docMk/>
            <pc:sldMk cId="0" sldId="266"/>
            <ac:spMk id="566" creationId="{00000000-0000-0000-0000-000000000000}"/>
          </ac:spMkLst>
        </pc:spChg>
        <pc:spChg chg="mod">
          <ac:chgData name="Myung Ho Kim" userId="9694cfd42c244b92" providerId="LiveId" clId="{547D1722-F7E4-471A-89F0-962447B053C6}" dt="2022-07-28T13:55:00.198" v="141" actId="2711"/>
          <ac:spMkLst>
            <pc:docMk/>
            <pc:sldMk cId="0" sldId="266"/>
            <ac:spMk id="568" creationId="{00000000-0000-0000-0000-000000000000}"/>
          </ac:spMkLst>
        </pc:spChg>
        <pc:spChg chg="mod">
          <ac:chgData name="Myung Ho Kim" userId="9694cfd42c244b92" providerId="LiveId" clId="{547D1722-F7E4-471A-89F0-962447B053C6}" dt="2022-07-28T13:55:00.198" v="141" actId="2711"/>
          <ac:spMkLst>
            <pc:docMk/>
            <pc:sldMk cId="0" sldId="266"/>
            <ac:spMk id="569" creationId="{00000000-0000-0000-0000-000000000000}"/>
          </ac:spMkLst>
        </pc:spChg>
        <pc:spChg chg="mod">
          <ac:chgData name="Myung Ho Kim" userId="9694cfd42c244b92" providerId="LiveId" clId="{547D1722-F7E4-471A-89F0-962447B053C6}" dt="2022-07-28T13:55:00.198" v="141" actId="2711"/>
          <ac:spMkLst>
            <pc:docMk/>
            <pc:sldMk cId="0" sldId="266"/>
            <ac:spMk id="570" creationId="{00000000-0000-0000-0000-000000000000}"/>
          </ac:spMkLst>
        </pc:spChg>
        <pc:spChg chg="mod">
          <ac:chgData name="Myung Ho Kim" userId="9694cfd42c244b92" providerId="LiveId" clId="{547D1722-F7E4-471A-89F0-962447B053C6}" dt="2022-07-28T13:55:05.359" v="142" actId="14100"/>
          <ac:spMkLst>
            <pc:docMk/>
            <pc:sldMk cId="0" sldId="266"/>
            <ac:spMk id="571" creationId="{00000000-0000-0000-0000-000000000000}"/>
          </ac:spMkLst>
        </pc:spChg>
      </pc:sldChg>
      <pc:sldChg chg="modSp add del mod setBg modNotes">
        <pc:chgData name="Myung Ho Kim" userId="9694cfd42c244b92" providerId="LiveId" clId="{547D1722-F7E4-471A-89F0-962447B053C6}" dt="2022-07-28T14:09:12.532" v="539"/>
        <pc:sldMkLst>
          <pc:docMk/>
          <pc:sldMk cId="0" sldId="267"/>
        </pc:sldMkLst>
        <pc:spChg chg="mod">
          <ac:chgData name="Myung Ho Kim" userId="9694cfd42c244b92" providerId="LiveId" clId="{547D1722-F7E4-471A-89F0-962447B053C6}" dt="2022-07-28T13:56:52.976" v="191"/>
          <ac:spMkLst>
            <pc:docMk/>
            <pc:sldMk cId="0" sldId="267"/>
            <ac:spMk id="576" creationId="{00000000-0000-0000-0000-000000000000}"/>
          </ac:spMkLst>
        </pc:spChg>
        <pc:spChg chg="mod">
          <ac:chgData name="Myung Ho Kim" userId="9694cfd42c244b92" providerId="LiveId" clId="{547D1722-F7E4-471A-89F0-962447B053C6}" dt="2022-07-28T13:55:14.460" v="143" actId="2711"/>
          <ac:spMkLst>
            <pc:docMk/>
            <pc:sldMk cId="0" sldId="267"/>
            <ac:spMk id="577" creationId="{00000000-0000-0000-0000-000000000000}"/>
          </ac:spMkLst>
        </pc:spChg>
        <pc:spChg chg="mod">
          <ac:chgData name="Myung Ho Kim" userId="9694cfd42c244b92" providerId="LiveId" clId="{547D1722-F7E4-471A-89F0-962447B053C6}" dt="2022-07-28T13:55:14.460" v="143" actId="2711"/>
          <ac:spMkLst>
            <pc:docMk/>
            <pc:sldMk cId="0" sldId="267"/>
            <ac:spMk id="578" creationId="{00000000-0000-0000-0000-000000000000}"/>
          </ac:spMkLst>
        </pc:spChg>
        <pc:spChg chg="mod">
          <ac:chgData name="Myung Ho Kim" userId="9694cfd42c244b92" providerId="LiveId" clId="{547D1722-F7E4-471A-89F0-962447B053C6}" dt="2022-07-28T13:55:14.460" v="143" actId="2711"/>
          <ac:spMkLst>
            <pc:docMk/>
            <pc:sldMk cId="0" sldId="267"/>
            <ac:spMk id="579" creationId="{00000000-0000-0000-0000-000000000000}"/>
          </ac:spMkLst>
        </pc:spChg>
        <pc:spChg chg="mod">
          <ac:chgData name="Myung Ho Kim" userId="9694cfd42c244b92" providerId="LiveId" clId="{547D1722-F7E4-471A-89F0-962447B053C6}" dt="2022-07-28T13:55:14.460" v="143" actId="2711"/>
          <ac:spMkLst>
            <pc:docMk/>
            <pc:sldMk cId="0" sldId="267"/>
            <ac:spMk id="580" creationId="{00000000-0000-0000-0000-000000000000}"/>
          </ac:spMkLst>
        </pc:spChg>
        <pc:spChg chg="mod">
          <ac:chgData name="Myung Ho Kim" userId="9694cfd42c244b92" providerId="LiveId" clId="{547D1722-F7E4-471A-89F0-962447B053C6}" dt="2022-07-28T13:55:14.460" v="143" actId="2711"/>
          <ac:spMkLst>
            <pc:docMk/>
            <pc:sldMk cId="0" sldId="267"/>
            <ac:spMk id="582" creationId="{00000000-0000-0000-0000-000000000000}"/>
          </ac:spMkLst>
        </pc:spChg>
        <pc:spChg chg="mod">
          <ac:chgData name="Myung Ho Kim" userId="9694cfd42c244b92" providerId="LiveId" clId="{547D1722-F7E4-471A-89F0-962447B053C6}" dt="2022-07-28T13:55:14.460" v="143" actId="2711"/>
          <ac:spMkLst>
            <pc:docMk/>
            <pc:sldMk cId="0" sldId="267"/>
            <ac:spMk id="583" creationId="{00000000-0000-0000-0000-000000000000}"/>
          </ac:spMkLst>
        </pc:spChg>
        <pc:spChg chg="mod">
          <ac:chgData name="Myung Ho Kim" userId="9694cfd42c244b92" providerId="LiveId" clId="{547D1722-F7E4-471A-89F0-962447B053C6}" dt="2022-07-28T13:55:14.460" v="143" actId="2711"/>
          <ac:spMkLst>
            <pc:docMk/>
            <pc:sldMk cId="0" sldId="267"/>
            <ac:spMk id="584" creationId="{00000000-0000-0000-0000-000000000000}"/>
          </ac:spMkLst>
        </pc:spChg>
        <pc:spChg chg="mod">
          <ac:chgData name="Myung Ho Kim" userId="9694cfd42c244b92" providerId="LiveId" clId="{547D1722-F7E4-471A-89F0-962447B053C6}" dt="2022-07-28T14:05:54.482" v="517" actId="113"/>
          <ac:spMkLst>
            <pc:docMk/>
            <pc:sldMk cId="0" sldId="267"/>
            <ac:spMk id="585" creationId="{00000000-0000-0000-0000-000000000000}"/>
          </ac:spMkLst>
        </pc:spChg>
      </pc:sldChg>
      <pc:sldChg chg="modSp mod">
        <pc:chgData name="Myung Ho Kim" userId="9694cfd42c244b92" providerId="LiveId" clId="{547D1722-F7E4-471A-89F0-962447B053C6}" dt="2022-07-28T13:50:24.340" v="35"/>
        <pc:sldMkLst>
          <pc:docMk/>
          <pc:sldMk cId="1963681475" sldId="4244"/>
        </pc:sldMkLst>
        <pc:spChg chg="mod">
          <ac:chgData name="Myung Ho Kim" userId="9694cfd42c244b92" providerId="LiveId" clId="{547D1722-F7E4-471A-89F0-962447B053C6}" dt="2022-07-28T13:50:24.340" v="35"/>
          <ac:spMkLst>
            <pc:docMk/>
            <pc:sldMk cId="1963681475" sldId="4244"/>
            <ac:spMk id="3" creationId="{A57594E2-442D-48BF-A8DE-79346D0D7875}"/>
          </ac:spMkLst>
        </pc:spChg>
      </pc:sldChg>
      <pc:sldChg chg="modSp mod">
        <pc:chgData name="Myung Ho Kim" userId="9694cfd42c244b92" providerId="LiveId" clId="{547D1722-F7E4-471A-89F0-962447B053C6}" dt="2022-07-28T13:50:45.462" v="90"/>
        <pc:sldMkLst>
          <pc:docMk/>
          <pc:sldMk cId="3225437124" sldId="4265"/>
        </pc:sldMkLst>
        <pc:spChg chg="mod">
          <ac:chgData name="Myung Ho Kim" userId="9694cfd42c244b92" providerId="LiveId" clId="{547D1722-F7E4-471A-89F0-962447B053C6}" dt="2022-07-28T13:50:45.462" v="90"/>
          <ac:spMkLst>
            <pc:docMk/>
            <pc:sldMk cId="3225437124" sldId="4265"/>
            <ac:spMk id="10" creationId="{DBE73F6A-40B4-486E-A1A5-79249425D4B3}"/>
          </ac:spMkLst>
        </pc:spChg>
      </pc:sldChg>
      <pc:sldChg chg="del">
        <pc:chgData name="Myung Ho Kim" userId="9694cfd42c244b92" providerId="LiveId" clId="{547D1722-F7E4-471A-89F0-962447B053C6}" dt="2022-07-28T14:09:42.217" v="540" actId="47"/>
        <pc:sldMkLst>
          <pc:docMk/>
          <pc:sldMk cId="1300965652" sldId="4266"/>
        </pc:sldMkLst>
      </pc:sldChg>
      <pc:sldChg chg="modSp mod">
        <pc:chgData name="Myung Ho Kim" userId="9694cfd42c244b92" providerId="LiveId" clId="{547D1722-F7E4-471A-89F0-962447B053C6}" dt="2022-08-01T14:57:18.160" v="656" actId="207"/>
        <pc:sldMkLst>
          <pc:docMk/>
          <pc:sldMk cId="622290093" sldId="4292"/>
        </pc:sldMkLst>
        <pc:spChg chg="mod">
          <ac:chgData name="Myung Ho Kim" userId="9694cfd42c244b92" providerId="LiveId" clId="{547D1722-F7E4-471A-89F0-962447B053C6}" dt="2022-08-01T14:57:18.160" v="656" actId="207"/>
          <ac:spMkLst>
            <pc:docMk/>
            <pc:sldMk cId="622290093" sldId="4292"/>
            <ac:spMk id="14" creationId="{B9941D89-AA63-4DBA-B38C-B71498BC3AF5}"/>
          </ac:spMkLst>
        </pc:spChg>
      </pc:sldChg>
      <pc:sldChg chg="modSp mod">
        <pc:chgData name="Myung Ho Kim" userId="9694cfd42c244b92" providerId="LiveId" clId="{547D1722-F7E4-471A-89F0-962447B053C6}" dt="2022-07-28T13:57:09.660" v="201"/>
        <pc:sldMkLst>
          <pc:docMk/>
          <pc:sldMk cId="1809737659" sldId="4296"/>
        </pc:sldMkLst>
        <pc:spChg chg="mod">
          <ac:chgData name="Myung Ho Kim" userId="9694cfd42c244b92" providerId="LiveId" clId="{547D1722-F7E4-471A-89F0-962447B053C6}" dt="2022-07-28T13:57:09.660" v="201"/>
          <ac:spMkLst>
            <pc:docMk/>
            <pc:sldMk cId="1809737659" sldId="4296"/>
            <ac:spMk id="2" creationId="{E262663D-45B3-4649-8561-CAC89595894A}"/>
          </ac:spMkLst>
        </pc:spChg>
      </pc:sldChg>
      <pc:sldChg chg="modSp">
        <pc:chgData name="Myung Ho Kim" userId="9694cfd42c244b92" providerId="LiveId" clId="{547D1722-F7E4-471A-89F0-962447B053C6}" dt="2022-07-28T13:57:21.380" v="202"/>
        <pc:sldMkLst>
          <pc:docMk/>
          <pc:sldMk cId="3698541661" sldId="4297"/>
        </pc:sldMkLst>
        <pc:spChg chg="mod">
          <ac:chgData name="Myung Ho Kim" userId="9694cfd42c244b92" providerId="LiveId" clId="{547D1722-F7E4-471A-89F0-962447B053C6}" dt="2022-07-28T13:57:21.380" v="202"/>
          <ac:spMkLst>
            <pc:docMk/>
            <pc:sldMk cId="3698541661" sldId="4297"/>
            <ac:spMk id="2" creationId="{E262663D-45B3-4649-8561-CAC89595894A}"/>
          </ac:spMkLst>
        </pc:spChg>
      </pc:sldChg>
      <pc:sldChg chg="modSp">
        <pc:chgData name="Myung Ho Kim" userId="9694cfd42c244b92" providerId="LiveId" clId="{547D1722-F7E4-471A-89F0-962447B053C6}" dt="2022-07-28T13:57:21.380" v="202"/>
        <pc:sldMkLst>
          <pc:docMk/>
          <pc:sldMk cId="3327464019" sldId="4299"/>
        </pc:sldMkLst>
        <pc:spChg chg="mod">
          <ac:chgData name="Myung Ho Kim" userId="9694cfd42c244b92" providerId="LiveId" clId="{547D1722-F7E4-471A-89F0-962447B053C6}" dt="2022-07-28T13:57:21.380" v="202"/>
          <ac:spMkLst>
            <pc:docMk/>
            <pc:sldMk cId="3327464019" sldId="4299"/>
            <ac:spMk id="2" creationId="{E262663D-45B3-4649-8561-CAC89595894A}"/>
          </ac:spMkLst>
        </pc:spChg>
      </pc:sldChg>
      <pc:sldChg chg="del">
        <pc:chgData name="Myung Ho Kim" userId="9694cfd42c244b92" providerId="LiveId" clId="{547D1722-F7E4-471A-89F0-962447B053C6}" dt="2022-07-28T14:08:52.481" v="538" actId="47"/>
        <pc:sldMkLst>
          <pc:docMk/>
          <pc:sldMk cId="2261076084" sldId="4456"/>
        </pc:sldMkLst>
      </pc:sldChg>
      <pc:sldChg chg="modSp">
        <pc:chgData name="Myung Ho Kim" userId="9694cfd42c244b92" providerId="LiveId" clId="{547D1722-F7E4-471A-89F0-962447B053C6}" dt="2022-07-28T13:57:21.380" v="202"/>
        <pc:sldMkLst>
          <pc:docMk/>
          <pc:sldMk cId="630764616" sldId="4458"/>
        </pc:sldMkLst>
        <pc:spChg chg="mod">
          <ac:chgData name="Myung Ho Kim" userId="9694cfd42c244b92" providerId="LiveId" clId="{547D1722-F7E4-471A-89F0-962447B053C6}" dt="2022-07-28T13:57:21.380" v="202"/>
          <ac:spMkLst>
            <pc:docMk/>
            <pc:sldMk cId="630764616" sldId="4458"/>
            <ac:spMk id="2" creationId="{E262663D-45B3-4649-8561-CAC89595894A}"/>
          </ac:spMkLst>
        </pc:spChg>
      </pc:sldChg>
      <pc:sldChg chg="modSp mod">
        <pc:chgData name="Myung Ho Kim" userId="9694cfd42c244b92" providerId="LiveId" clId="{547D1722-F7E4-471A-89F0-962447B053C6}" dt="2022-07-28T14:54:31.178" v="594" actId="20577"/>
        <pc:sldMkLst>
          <pc:docMk/>
          <pc:sldMk cId="4042037757" sldId="4551"/>
        </pc:sldMkLst>
        <pc:spChg chg="mod">
          <ac:chgData name="Myung Ho Kim" userId="9694cfd42c244b92" providerId="LiveId" clId="{547D1722-F7E4-471A-89F0-962447B053C6}" dt="2022-07-28T14:54:31.178" v="594" actId="20577"/>
          <ac:spMkLst>
            <pc:docMk/>
            <pc:sldMk cId="4042037757" sldId="4551"/>
            <ac:spMk id="2" creationId="{330F2EEA-94EB-4A08-B877-2D49C595F181}"/>
          </ac:spMkLst>
        </pc:spChg>
      </pc:sldChg>
      <pc:sldChg chg="modSp mod">
        <pc:chgData name="Myung Ho Kim" userId="9694cfd42c244b92" providerId="LiveId" clId="{547D1722-F7E4-471A-89F0-962447B053C6}" dt="2022-08-01T14:59:07.782" v="682" actId="207"/>
        <pc:sldMkLst>
          <pc:docMk/>
          <pc:sldMk cId="845668663" sldId="4565"/>
        </pc:sldMkLst>
        <pc:spChg chg="mod">
          <ac:chgData name="Myung Ho Kim" userId="9694cfd42c244b92" providerId="LiveId" clId="{547D1722-F7E4-471A-89F0-962447B053C6}" dt="2022-08-01T14:59:07.782" v="682" actId="207"/>
          <ac:spMkLst>
            <pc:docMk/>
            <pc:sldMk cId="845668663" sldId="4565"/>
            <ac:spMk id="14" creationId="{B9941D89-AA63-4DBA-B38C-B71498BC3AF5}"/>
          </ac:spMkLst>
        </pc:spChg>
      </pc:sldChg>
      <pc:sldChg chg="modSp mod">
        <pc:chgData name="Myung Ho Kim" userId="9694cfd42c244b92" providerId="LiveId" clId="{547D1722-F7E4-471A-89F0-962447B053C6}" dt="2022-08-01T14:58:36.957" v="675" actId="207"/>
        <pc:sldMkLst>
          <pc:docMk/>
          <pc:sldMk cId="761223130" sldId="4566"/>
        </pc:sldMkLst>
        <pc:spChg chg="mod">
          <ac:chgData name="Myung Ho Kim" userId="9694cfd42c244b92" providerId="LiveId" clId="{547D1722-F7E4-471A-89F0-962447B053C6}" dt="2022-08-01T14:58:36.957" v="675" actId="207"/>
          <ac:spMkLst>
            <pc:docMk/>
            <pc:sldMk cId="761223130" sldId="4566"/>
            <ac:spMk id="14" creationId="{B9941D89-AA63-4DBA-B38C-B71498BC3AF5}"/>
          </ac:spMkLst>
        </pc:spChg>
      </pc:sldChg>
      <pc:sldChg chg="modSp mod">
        <pc:chgData name="Myung Ho Kim" userId="9694cfd42c244b92" providerId="LiveId" clId="{547D1722-F7E4-471A-89F0-962447B053C6}" dt="2022-08-01T14:58:28.593" v="673" actId="207"/>
        <pc:sldMkLst>
          <pc:docMk/>
          <pc:sldMk cId="264063575" sldId="4567"/>
        </pc:sldMkLst>
        <pc:spChg chg="mod">
          <ac:chgData name="Myung Ho Kim" userId="9694cfd42c244b92" providerId="LiveId" clId="{547D1722-F7E4-471A-89F0-962447B053C6}" dt="2022-08-01T14:58:28.593" v="673" actId="207"/>
          <ac:spMkLst>
            <pc:docMk/>
            <pc:sldMk cId="264063575" sldId="4567"/>
            <ac:spMk id="14" creationId="{B9941D89-AA63-4DBA-B38C-B71498BC3AF5}"/>
          </ac:spMkLst>
        </pc:spChg>
      </pc:sldChg>
      <pc:sldChg chg="modSp mod">
        <pc:chgData name="Myung Ho Kim" userId="9694cfd42c244b92" providerId="LiveId" clId="{547D1722-F7E4-471A-89F0-962447B053C6}" dt="2022-08-01T14:58:02.507" v="667" actId="207"/>
        <pc:sldMkLst>
          <pc:docMk/>
          <pc:sldMk cId="897403457" sldId="4568"/>
        </pc:sldMkLst>
        <pc:spChg chg="mod">
          <ac:chgData name="Myung Ho Kim" userId="9694cfd42c244b92" providerId="LiveId" clId="{547D1722-F7E4-471A-89F0-962447B053C6}" dt="2022-08-01T14:58:02.507" v="667" actId="207"/>
          <ac:spMkLst>
            <pc:docMk/>
            <pc:sldMk cId="897403457" sldId="4568"/>
            <ac:spMk id="14" creationId="{B9941D89-AA63-4DBA-B38C-B71498BC3AF5}"/>
          </ac:spMkLst>
        </pc:spChg>
      </pc:sldChg>
      <pc:sldChg chg="modSp mod">
        <pc:chgData name="Myung Ho Kim" userId="9694cfd42c244b92" providerId="LiveId" clId="{547D1722-F7E4-471A-89F0-962447B053C6}" dt="2022-08-01T14:57:54.298" v="665" actId="207"/>
        <pc:sldMkLst>
          <pc:docMk/>
          <pc:sldMk cId="1325707656" sldId="4569"/>
        </pc:sldMkLst>
        <pc:spChg chg="mod">
          <ac:chgData name="Myung Ho Kim" userId="9694cfd42c244b92" providerId="LiveId" clId="{547D1722-F7E4-471A-89F0-962447B053C6}" dt="2022-08-01T14:57:54.298" v="665" actId="207"/>
          <ac:spMkLst>
            <pc:docMk/>
            <pc:sldMk cId="1325707656" sldId="4569"/>
            <ac:spMk id="14" creationId="{B9941D89-AA63-4DBA-B38C-B71498BC3AF5}"/>
          </ac:spMkLst>
        </pc:spChg>
      </pc:sldChg>
      <pc:sldChg chg="modSp mod">
        <pc:chgData name="Myung Ho Kim" userId="9694cfd42c244b92" providerId="LiveId" clId="{547D1722-F7E4-471A-89F0-962447B053C6}" dt="2022-08-01T14:57:44.256" v="663" actId="6549"/>
        <pc:sldMkLst>
          <pc:docMk/>
          <pc:sldMk cId="887513521" sldId="4570"/>
        </pc:sldMkLst>
        <pc:spChg chg="mod">
          <ac:chgData name="Myung Ho Kim" userId="9694cfd42c244b92" providerId="LiveId" clId="{547D1722-F7E4-471A-89F0-962447B053C6}" dt="2022-08-01T14:57:44.256" v="663" actId="6549"/>
          <ac:spMkLst>
            <pc:docMk/>
            <pc:sldMk cId="887513521" sldId="4570"/>
            <ac:spMk id="14" creationId="{B9941D89-AA63-4DBA-B38C-B71498BC3AF5}"/>
          </ac:spMkLst>
        </pc:spChg>
      </pc:sldChg>
      <pc:sldChg chg="modSp mod">
        <pc:chgData name="Myung Ho Kim" userId="9694cfd42c244b92" providerId="LiveId" clId="{547D1722-F7E4-471A-89F0-962447B053C6}" dt="2022-08-01T14:57:32.214" v="658" actId="207"/>
        <pc:sldMkLst>
          <pc:docMk/>
          <pc:sldMk cId="3594784729" sldId="4571"/>
        </pc:sldMkLst>
        <pc:spChg chg="mod">
          <ac:chgData name="Myung Ho Kim" userId="9694cfd42c244b92" providerId="LiveId" clId="{547D1722-F7E4-471A-89F0-962447B053C6}" dt="2022-08-01T14:57:32.214" v="658" actId="207"/>
          <ac:spMkLst>
            <pc:docMk/>
            <pc:sldMk cId="3594784729" sldId="4571"/>
            <ac:spMk id="14" creationId="{B9941D89-AA63-4DBA-B38C-B71498BC3AF5}"/>
          </ac:spMkLst>
        </pc:spChg>
      </pc:sldChg>
      <pc:sldChg chg="modSp mod">
        <pc:chgData name="Myung Ho Kim" userId="9694cfd42c244b92" providerId="LiveId" clId="{547D1722-F7E4-471A-89F0-962447B053C6}" dt="2022-08-01T14:59:23.385" v="683" actId="207"/>
        <pc:sldMkLst>
          <pc:docMk/>
          <pc:sldMk cId="942174188" sldId="4572"/>
        </pc:sldMkLst>
        <pc:spChg chg="mod">
          <ac:chgData name="Myung Ho Kim" userId="9694cfd42c244b92" providerId="LiveId" clId="{547D1722-F7E4-471A-89F0-962447B053C6}" dt="2022-08-01T14:59:23.385" v="683" actId="207"/>
          <ac:spMkLst>
            <pc:docMk/>
            <pc:sldMk cId="942174188" sldId="4572"/>
            <ac:spMk id="14" creationId="{B9941D89-AA63-4DBA-B38C-B71498BC3AF5}"/>
          </ac:spMkLst>
        </pc:spChg>
      </pc:sldChg>
      <pc:sldChg chg="modSp mod">
        <pc:chgData name="Myung Ho Kim" userId="9694cfd42c244b92" providerId="LiveId" clId="{547D1722-F7E4-471A-89F0-962447B053C6}" dt="2022-08-01T14:57:13.674" v="655" actId="207"/>
        <pc:sldMkLst>
          <pc:docMk/>
          <pc:sldMk cId="2148114448" sldId="4573"/>
        </pc:sldMkLst>
        <pc:spChg chg="mod">
          <ac:chgData name="Myung Ho Kim" userId="9694cfd42c244b92" providerId="LiveId" clId="{547D1722-F7E4-471A-89F0-962447B053C6}" dt="2022-08-01T14:57:13.674" v="655" actId="207"/>
          <ac:spMkLst>
            <pc:docMk/>
            <pc:sldMk cId="2148114448" sldId="4573"/>
            <ac:spMk id="14" creationId="{B9941D89-AA63-4DBA-B38C-B71498BC3AF5}"/>
          </ac:spMkLst>
        </pc:spChg>
      </pc:sldChg>
      <pc:sldChg chg="add del setBg">
        <pc:chgData name="Myung Ho Kim" userId="9694cfd42c244b92" providerId="LiveId" clId="{547D1722-F7E4-471A-89F0-962447B053C6}" dt="2022-07-28T13:52:25.582" v="98"/>
        <pc:sldMkLst>
          <pc:docMk/>
          <pc:sldMk cId="1502774243" sldId="4575"/>
        </pc:sldMkLst>
      </pc:sldChg>
      <pc:sldChg chg="modSp add mod">
        <pc:chgData name="Myung Ho Kim" userId="9694cfd42c244b92" providerId="LiveId" clId="{547D1722-F7E4-471A-89F0-962447B053C6}" dt="2022-07-28T13:52:35.453" v="124"/>
        <pc:sldMkLst>
          <pc:docMk/>
          <pc:sldMk cId="2314428110" sldId="4575"/>
        </pc:sldMkLst>
        <pc:spChg chg="mod">
          <ac:chgData name="Myung Ho Kim" userId="9694cfd42c244b92" providerId="LiveId" clId="{547D1722-F7E4-471A-89F0-962447B053C6}" dt="2022-07-28T13:52:35.453" v="124"/>
          <ac:spMkLst>
            <pc:docMk/>
            <pc:sldMk cId="2314428110" sldId="4575"/>
            <ac:spMk id="2" creationId="{45057A2D-5909-426D-80EC-0717815DF01D}"/>
          </ac:spMkLst>
        </pc:spChg>
      </pc:sldChg>
      <pc:sldChg chg="add del">
        <pc:chgData name="Myung Ho Kim" userId="9694cfd42c244b92" providerId="LiveId" clId="{547D1722-F7E4-471A-89F0-962447B053C6}" dt="2022-07-28T13:59:08.446" v="205"/>
        <pc:sldMkLst>
          <pc:docMk/>
          <pc:sldMk cId="1021151210" sldId="4576"/>
        </pc:sldMkLst>
      </pc:sldChg>
      <pc:sldChg chg="modSp add del mod">
        <pc:chgData name="Myung Ho Kim" userId="9694cfd42c244b92" providerId="LiveId" clId="{547D1722-F7E4-471A-89F0-962447B053C6}" dt="2022-07-28T14:07:50.330" v="533" actId="47"/>
        <pc:sldMkLst>
          <pc:docMk/>
          <pc:sldMk cId="2180001830" sldId="4576"/>
        </pc:sldMkLst>
        <pc:spChg chg="mod">
          <ac:chgData name="Myung Ho Kim" userId="9694cfd42c244b92" providerId="LiveId" clId="{547D1722-F7E4-471A-89F0-962447B053C6}" dt="2022-07-28T14:03:31.163" v="279"/>
          <ac:spMkLst>
            <pc:docMk/>
            <pc:sldMk cId="2180001830" sldId="4576"/>
            <ac:spMk id="2" creationId="{330F2EEA-94EB-4A08-B877-2D49C595F181}"/>
          </ac:spMkLst>
        </pc:spChg>
      </pc:sldChg>
      <pc:sldChg chg="addSp delSp modSp add mod setBg modNotes">
        <pc:chgData name="Myung Ho Kim" userId="9694cfd42c244b92" providerId="LiveId" clId="{547D1722-F7E4-471A-89F0-962447B053C6}" dt="2022-07-29T14:19:38.855" v="654" actId="20577"/>
        <pc:sldMkLst>
          <pc:docMk/>
          <pc:sldMk cId="1790052091" sldId="4577"/>
        </pc:sldMkLst>
        <pc:spChg chg="add del mod">
          <ac:chgData name="Myung Ho Kim" userId="9694cfd42c244b92" providerId="LiveId" clId="{547D1722-F7E4-471A-89F0-962447B053C6}" dt="2022-07-28T14:07:32.300" v="524" actId="478"/>
          <ac:spMkLst>
            <pc:docMk/>
            <pc:sldMk cId="1790052091" sldId="4577"/>
            <ac:spMk id="3" creationId="{8B986FC1-545A-B977-A8D0-F997A2D5AC4B}"/>
          </ac:spMkLst>
        </pc:spChg>
        <pc:spChg chg="add mod">
          <ac:chgData name="Myung Ho Kim" userId="9694cfd42c244b92" providerId="LiveId" clId="{547D1722-F7E4-471A-89F0-962447B053C6}" dt="2022-07-29T14:19:38.855" v="654" actId="20577"/>
          <ac:spMkLst>
            <pc:docMk/>
            <pc:sldMk cId="1790052091" sldId="4577"/>
            <ac:spMk id="14" creationId="{6B02D0D8-AC1F-28FA-C4CA-E9291A82992E}"/>
          </ac:spMkLst>
        </pc:spChg>
        <pc:spChg chg="del">
          <ac:chgData name="Myung Ho Kim" userId="9694cfd42c244b92" providerId="LiveId" clId="{547D1722-F7E4-471A-89F0-962447B053C6}" dt="2022-07-28T14:07:23.539" v="523" actId="478"/>
          <ac:spMkLst>
            <pc:docMk/>
            <pc:sldMk cId="1790052091" sldId="4577"/>
            <ac:spMk id="582" creationId="{00000000-0000-0000-0000-000000000000}"/>
          </ac:spMkLst>
        </pc:spChg>
        <pc:spChg chg="del">
          <ac:chgData name="Myung Ho Kim" userId="9694cfd42c244b92" providerId="LiveId" clId="{547D1722-F7E4-471A-89F0-962447B053C6}" dt="2022-07-28T14:07:23.539" v="523" actId="478"/>
          <ac:spMkLst>
            <pc:docMk/>
            <pc:sldMk cId="1790052091" sldId="4577"/>
            <ac:spMk id="583" creationId="{00000000-0000-0000-0000-000000000000}"/>
          </ac:spMkLst>
        </pc:spChg>
        <pc:spChg chg="del">
          <ac:chgData name="Myung Ho Kim" userId="9694cfd42c244b92" providerId="LiveId" clId="{547D1722-F7E4-471A-89F0-962447B053C6}" dt="2022-07-28T14:07:23.539" v="523" actId="478"/>
          <ac:spMkLst>
            <pc:docMk/>
            <pc:sldMk cId="1790052091" sldId="4577"/>
            <ac:spMk id="584" creationId="{00000000-0000-0000-0000-000000000000}"/>
          </ac:spMkLst>
        </pc:spChg>
        <pc:spChg chg="del">
          <ac:chgData name="Myung Ho Kim" userId="9694cfd42c244b92" providerId="LiveId" clId="{547D1722-F7E4-471A-89F0-962447B053C6}" dt="2022-07-28T14:07:23.539" v="523" actId="478"/>
          <ac:spMkLst>
            <pc:docMk/>
            <pc:sldMk cId="1790052091" sldId="4577"/>
            <ac:spMk id="585" creationId="{00000000-0000-0000-0000-000000000000}"/>
          </ac:spMkLst>
        </pc:spChg>
      </pc:sldChg>
      <pc:sldMasterChg chg="delSldLayout">
        <pc:chgData name="Myung Ho Kim" userId="9694cfd42c244b92" providerId="LiveId" clId="{547D1722-F7E4-471A-89F0-962447B053C6}" dt="2022-07-28T13:52:36.626" v="125" actId="47"/>
        <pc:sldMasterMkLst>
          <pc:docMk/>
          <pc:sldMasterMk cId="705922771" sldId="2147483786"/>
        </pc:sldMasterMkLst>
        <pc:sldLayoutChg chg="del">
          <pc:chgData name="Myung Ho Kim" userId="9694cfd42c244b92" providerId="LiveId" clId="{547D1722-F7E4-471A-89F0-962447B053C6}" dt="2022-07-28T13:52:36.626" v="125" actId="47"/>
          <pc:sldLayoutMkLst>
            <pc:docMk/>
            <pc:sldMasterMk cId="705922771" sldId="2147483786"/>
            <pc:sldLayoutMk cId="3615887440" sldId="2147483787"/>
          </pc:sldLayoutMkLst>
        </pc:sldLayoutChg>
      </pc:sldMasterChg>
    </pc:docChg>
  </pc:docChgLst>
  <pc:docChgLst>
    <pc:chgData name="나준채" userId="d5d4c6db-ac1a-41ed-a54d-841286ba8927" providerId="ADAL" clId="{62281ACA-AE13-40ED-AD11-E9FFE91FD729}"/>
    <pc:docChg chg="undo custSel modSld">
      <pc:chgData name="나준채" userId="d5d4c6db-ac1a-41ed-a54d-841286ba8927" providerId="ADAL" clId="{62281ACA-AE13-40ED-AD11-E9FFE91FD729}" dt="2022-03-28T12:41:03.057" v="154" actId="20577"/>
      <pc:docMkLst>
        <pc:docMk/>
      </pc:docMkLst>
      <pc:sldChg chg="modSp mod">
        <pc:chgData name="나준채" userId="d5d4c6db-ac1a-41ed-a54d-841286ba8927" providerId="ADAL" clId="{62281ACA-AE13-40ED-AD11-E9FFE91FD729}" dt="2022-03-28T12:36:49.437" v="40" actId="20577"/>
        <pc:sldMkLst>
          <pc:docMk/>
          <pc:sldMk cId="1963681475" sldId="4244"/>
        </pc:sldMkLst>
        <pc:spChg chg="mod">
          <ac:chgData name="나준채" userId="d5d4c6db-ac1a-41ed-a54d-841286ba8927" providerId="ADAL" clId="{62281ACA-AE13-40ED-AD11-E9FFE91FD729}" dt="2022-03-28T12:36:49.437" v="40" actId="20577"/>
          <ac:spMkLst>
            <pc:docMk/>
            <pc:sldMk cId="1963681475" sldId="4244"/>
            <ac:spMk id="3" creationId="{A57594E2-442D-48BF-A8DE-79346D0D7875}"/>
          </ac:spMkLst>
        </pc:spChg>
      </pc:sldChg>
      <pc:sldChg chg="modSp mod">
        <pc:chgData name="나준채" userId="d5d4c6db-ac1a-41ed-a54d-841286ba8927" providerId="ADAL" clId="{62281ACA-AE13-40ED-AD11-E9FFE91FD729}" dt="2022-03-28T12:38:02.192" v="99" actId="20577"/>
        <pc:sldMkLst>
          <pc:docMk/>
          <pc:sldMk cId="1809737659" sldId="4296"/>
        </pc:sldMkLst>
        <pc:spChg chg="mod">
          <ac:chgData name="나준채" userId="d5d4c6db-ac1a-41ed-a54d-841286ba8927" providerId="ADAL" clId="{62281ACA-AE13-40ED-AD11-E9FFE91FD729}" dt="2022-03-28T12:37:59.730" v="98" actId="20577"/>
          <ac:spMkLst>
            <pc:docMk/>
            <pc:sldMk cId="1809737659" sldId="4296"/>
            <ac:spMk id="54" creationId="{B8DCEA60-C9E2-471E-BE55-D1EBC4CCB5EE}"/>
          </ac:spMkLst>
        </pc:spChg>
        <pc:spChg chg="mod">
          <ac:chgData name="나준채" userId="d5d4c6db-ac1a-41ed-a54d-841286ba8927" providerId="ADAL" clId="{62281ACA-AE13-40ED-AD11-E9FFE91FD729}" dt="2022-03-28T12:38:02.192" v="99" actId="20577"/>
          <ac:spMkLst>
            <pc:docMk/>
            <pc:sldMk cId="1809737659" sldId="4296"/>
            <ac:spMk id="55" creationId="{90A551B4-33E5-47CF-9C1F-9FEE52CD73F4}"/>
          </ac:spMkLst>
        </pc:spChg>
      </pc:sldChg>
      <pc:sldChg chg="modSp mod">
        <pc:chgData name="나준채" userId="d5d4c6db-ac1a-41ed-a54d-841286ba8927" providerId="ADAL" clId="{62281ACA-AE13-40ED-AD11-E9FFE91FD729}" dt="2022-03-28T12:38:59.295" v="121"/>
        <pc:sldMkLst>
          <pc:docMk/>
          <pc:sldMk cId="2561102116" sldId="4300"/>
        </pc:sldMkLst>
        <pc:spChg chg="mod">
          <ac:chgData name="나준채" userId="d5d4c6db-ac1a-41ed-a54d-841286ba8927" providerId="ADAL" clId="{62281ACA-AE13-40ED-AD11-E9FFE91FD729}" dt="2022-03-28T12:38:59.295" v="121"/>
          <ac:spMkLst>
            <pc:docMk/>
            <pc:sldMk cId="2561102116" sldId="4300"/>
            <ac:spMk id="2" creationId="{45057A2D-5909-426D-80EC-0717815DF01D}"/>
          </ac:spMkLst>
        </pc:spChg>
      </pc:sldChg>
      <pc:sldChg chg="modSp mod">
        <pc:chgData name="나준채" userId="d5d4c6db-ac1a-41ed-a54d-841286ba8927" providerId="ADAL" clId="{62281ACA-AE13-40ED-AD11-E9FFE91FD729}" dt="2022-03-28T12:39:13.534" v="129"/>
        <pc:sldMkLst>
          <pc:docMk/>
          <pc:sldMk cId="457787753" sldId="4301"/>
        </pc:sldMkLst>
        <pc:spChg chg="mod">
          <ac:chgData name="나준채" userId="d5d4c6db-ac1a-41ed-a54d-841286ba8927" providerId="ADAL" clId="{62281ACA-AE13-40ED-AD11-E9FFE91FD729}" dt="2022-03-28T12:39:13.534" v="129"/>
          <ac:spMkLst>
            <pc:docMk/>
            <pc:sldMk cId="457787753" sldId="4301"/>
            <ac:spMk id="45" creationId="{1FA96427-F272-4A00-8E4A-308EFC60C5F2}"/>
          </ac:spMkLst>
        </pc:spChg>
      </pc:sldChg>
      <pc:sldChg chg="modSp mod">
        <pc:chgData name="나준채" userId="d5d4c6db-ac1a-41ed-a54d-841286ba8927" providerId="ADAL" clId="{62281ACA-AE13-40ED-AD11-E9FFE91FD729}" dt="2022-03-28T12:39:24.687" v="137"/>
        <pc:sldMkLst>
          <pc:docMk/>
          <pc:sldMk cId="718016318" sldId="4303"/>
        </pc:sldMkLst>
        <pc:spChg chg="mod">
          <ac:chgData name="나준채" userId="d5d4c6db-ac1a-41ed-a54d-841286ba8927" providerId="ADAL" clId="{62281ACA-AE13-40ED-AD11-E9FFE91FD729}" dt="2022-03-28T12:39:24.687" v="137"/>
          <ac:spMkLst>
            <pc:docMk/>
            <pc:sldMk cId="718016318" sldId="4303"/>
            <ac:spMk id="51" creationId="{97966CE9-51AD-4FB9-8F1D-98BAD51C4C27}"/>
          </ac:spMkLst>
        </pc:spChg>
      </pc:sldChg>
      <pc:sldChg chg="modSp mod">
        <pc:chgData name="나준채" userId="d5d4c6db-ac1a-41ed-a54d-841286ba8927" providerId="ADAL" clId="{62281ACA-AE13-40ED-AD11-E9FFE91FD729}" dt="2022-03-28T12:37:47.365" v="88" actId="6549"/>
        <pc:sldMkLst>
          <pc:docMk/>
          <pc:sldMk cId="3555398594" sldId="4457"/>
        </pc:sldMkLst>
        <pc:spChg chg="mod">
          <ac:chgData name="나준채" userId="d5d4c6db-ac1a-41ed-a54d-841286ba8927" providerId="ADAL" clId="{62281ACA-AE13-40ED-AD11-E9FFE91FD729}" dt="2022-03-28T12:37:32.640" v="73" actId="6549"/>
          <ac:spMkLst>
            <pc:docMk/>
            <pc:sldMk cId="3555398594" sldId="4457"/>
            <ac:spMk id="2" creationId="{E262663D-45B3-4649-8561-CAC89595894A}"/>
          </ac:spMkLst>
        </pc:spChg>
        <pc:spChg chg="mod">
          <ac:chgData name="나준채" userId="d5d4c6db-ac1a-41ed-a54d-841286ba8927" providerId="ADAL" clId="{62281ACA-AE13-40ED-AD11-E9FFE91FD729}" dt="2022-03-28T12:37:47.365" v="88" actId="6549"/>
          <ac:spMkLst>
            <pc:docMk/>
            <pc:sldMk cId="3555398594" sldId="4457"/>
            <ac:spMk id="27" creationId="{7C6D8F51-1C38-4918-8B5A-976698498415}"/>
          </ac:spMkLst>
        </pc:spChg>
      </pc:sldChg>
      <pc:sldChg chg="modSp mod">
        <pc:chgData name="나준채" userId="d5d4c6db-ac1a-41ed-a54d-841286ba8927" providerId="ADAL" clId="{62281ACA-AE13-40ED-AD11-E9FFE91FD729}" dt="2022-03-28T12:39:50.003" v="141" actId="20577"/>
        <pc:sldMkLst>
          <pc:docMk/>
          <pc:sldMk cId="1216957292" sldId="4459"/>
        </pc:sldMkLst>
        <pc:spChg chg="mod">
          <ac:chgData name="나준채" userId="d5d4c6db-ac1a-41ed-a54d-841286ba8927" providerId="ADAL" clId="{62281ACA-AE13-40ED-AD11-E9FFE91FD729}" dt="2022-03-28T12:39:50.003" v="141" actId="20577"/>
          <ac:spMkLst>
            <pc:docMk/>
            <pc:sldMk cId="1216957292" sldId="4459"/>
            <ac:spMk id="2" creationId="{E262663D-45B3-4649-8561-CAC89595894A}"/>
          </ac:spMkLst>
        </pc:spChg>
      </pc:sldChg>
      <pc:sldChg chg="modSp mod">
        <pc:chgData name="나준채" userId="d5d4c6db-ac1a-41ed-a54d-841286ba8927" providerId="ADAL" clId="{62281ACA-AE13-40ED-AD11-E9FFE91FD729}" dt="2022-03-28T12:40:15.124" v="143" actId="20577"/>
        <pc:sldMkLst>
          <pc:docMk/>
          <pc:sldMk cId="879099697" sldId="4484"/>
        </pc:sldMkLst>
        <pc:spChg chg="mod">
          <ac:chgData name="나준채" userId="d5d4c6db-ac1a-41ed-a54d-841286ba8927" providerId="ADAL" clId="{62281ACA-AE13-40ED-AD11-E9FFE91FD729}" dt="2022-03-28T12:40:15.124" v="143" actId="20577"/>
          <ac:spMkLst>
            <pc:docMk/>
            <pc:sldMk cId="879099697" sldId="4484"/>
            <ac:spMk id="2" creationId="{B9AB1E34-0059-4884-8B66-9015812542CD}"/>
          </ac:spMkLst>
        </pc:spChg>
      </pc:sldChg>
      <pc:sldChg chg="modSp mod">
        <pc:chgData name="나준채" userId="d5d4c6db-ac1a-41ed-a54d-841286ba8927" providerId="ADAL" clId="{62281ACA-AE13-40ED-AD11-E9FFE91FD729}" dt="2022-03-28T12:40:11.847" v="142" actId="20577"/>
        <pc:sldMkLst>
          <pc:docMk/>
          <pc:sldMk cId="1132877041" sldId="4491"/>
        </pc:sldMkLst>
        <pc:spChg chg="mod">
          <ac:chgData name="나준채" userId="d5d4c6db-ac1a-41ed-a54d-841286ba8927" providerId="ADAL" clId="{62281ACA-AE13-40ED-AD11-E9FFE91FD729}" dt="2022-03-28T12:40:11.847" v="142" actId="20577"/>
          <ac:spMkLst>
            <pc:docMk/>
            <pc:sldMk cId="1132877041" sldId="4491"/>
            <ac:spMk id="2" creationId="{B9AB1E34-0059-4884-8B66-9015812542CD}"/>
          </ac:spMkLst>
        </pc:spChg>
      </pc:sldChg>
      <pc:sldChg chg="modSp mod">
        <pc:chgData name="나준채" userId="d5d4c6db-ac1a-41ed-a54d-841286ba8927" providerId="ADAL" clId="{62281ACA-AE13-40ED-AD11-E9FFE91FD729}" dt="2022-03-28T12:40:38.852" v="144" actId="20577"/>
        <pc:sldMkLst>
          <pc:docMk/>
          <pc:sldMk cId="2540216095" sldId="4521"/>
        </pc:sldMkLst>
        <pc:spChg chg="mod">
          <ac:chgData name="나준채" userId="d5d4c6db-ac1a-41ed-a54d-841286ba8927" providerId="ADAL" clId="{62281ACA-AE13-40ED-AD11-E9FFE91FD729}" dt="2022-03-28T12:40:38.852" v="144" actId="20577"/>
          <ac:spMkLst>
            <pc:docMk/>
            <pc:sldMk cId="2540216095" sldId="4521"/>
            <ac:spMk id="2" creationId="{B9AB1E34-0059-4884-8B66-9015812542CD}"/>
          </ac:spMkLst>
        </pc:spChg>
      </pc:sldChg>
      <pc:sldChg chg="modSp mod">
        <pc:chgData name="나준채" userId="d5d4c6db-ac1a-41ed-a54d-841286ba8927" providerId="ADAL" clId="{62281ACA-AE13-40ED-AD11-E9FFE91FD729}" dt="2022-03-28T12:40:50.937" v="153" actId="20577"/>
        <pc:sldMkLst>
          <pc:docMk/>
          <pc:sldMk cId="1951774021" sldId="4532"/>
        </pc:sldMkLst>
        <pc:spChg chg="mod">
          <ac:chgData name="나준채" userId="d5d4c6db-ac1a-41ed-a54d-841286ba8927" providerId="ADAL" clId="{62281ACA-AE13-40ED-AD11-E9FFE91FD729}" dt="2022-03-28T12:40:50.937" v="153" actId="20577"/>
          <ac:spMkLst>
            <pc:docMk/>
            <pc:sldMk cId="1951774021" sldId="4532"/>
            <ac:spMk id="2" creationId="{B9AB1E34-0059-4884-8B66-9015812542CD}"/>
          </ac:spMkLst>
        </pc:spChg>
      </pc:sldChg>
      <pc:sldChg chg="modSp mod">
        <pc:chgData name="나준채" userId="d5d4c6db-ac1a-41ed-a54d-841286ba8927" providerId="ADAL" clId="{62281ACA-AE13-40ED-AD11-E9FFE91FD729}" dt="2022-03-28T12:38:43.561" v="105" actId="108"/>
        <pc:sldMkLst>
          <pc:docMk/>
          <pc:sldMk cId="3253384203" sldId="4553"/>
        </pc:sldMkLst>
        <pc:spChg chg="mod">
          <ac:chgData name="나준채" userId="d5d4c6db-ac1a-41ed-a54d-841286ba8927" providerId="ADAL" clId="{62281ACA-AE13-40ED-AD11-E9FFE91FD729}" dt="2022-03-28T12:38:43.561" v="105" actId="108"/>
          <ac:spMkLst>
            <pc:docMk/>
            <pc:sldMk cId="3253384203" sldId="4553"/>
            <ac:spMk id="12" creationId="{9691E512-174F-4CE4-876B-6EC2FB295500}"/>
          </ac:spMkLst>
        </pc:spChg>
      </pc:sldChg>
      <pc:sldChg chg="modSp mod">
        <pc:chgData name="나준채" userId="d5d4c6db-ac1a-41ed-a54d-841286ba8927" providerId="ADAL" clId="{62281ACA-AE13-40ED-AD11-E9FFE91FD729}" dt="2022-03-28T12:41:03.057" v="154" actId="20577"/>
        <pc:sldMkLst>
          <pc:docMk/>
          <pc:sldMk cId="1033651157" sldId="4562"/>
        </pc:sldMkLst>
        <pc:spChg chg="mod">
          <ac:chgData name="나준채" userId="d5d4c6db-ac1a-41ed-a54d-841286ba8927" providerId="ADAL" clId="{62281ACA-AE13-40ED-AD11-E9FFE91FD729}" dt="2022-03-28T12:41:03.057" v="154" actId="20577"/>
          <ac:spMkLst>
            <pc:docMk/>
            <pc:sldMk cId="1033651157" sldId="4562"/>
            <ac:spMk id="2" creationId="{B9AB1E34-0059-4884-8B66-9015812542C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01-08-2022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iii.org/publications/insurance-handbook/regulatory-and-financial-environment/background-on-insurance-fraud"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미래 인력을 위한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프로그램에 오신 것을 환영합니다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저는 이 프로그램의 강사인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XXX</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라고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오늘은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주제에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실습에 사용할 양식을 강의실 모두에게 전달하겠습니다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Insurance Fraud Detection</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강의실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모두에게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 </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8(Insurance Fraud Detection)</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목적은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경험을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강화하는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도움이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학생들은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각</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도구의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연결과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유의할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사항들을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이해할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활동을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완료할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때마다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문서를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계속</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참조하십시오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준비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작업을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수행해야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강사는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수업이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시작되기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먼저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데이터집합</a:t>
            </a:r>
            <a:r>
              <a:rPr lang="ko-KR" altLang="ko-KR"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노트북에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다운로드해야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3</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인쇄하여</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진행자가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참고해야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예시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답안이므로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마십시오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4645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904040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1949345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7350994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33557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148699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15</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4479675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왜 이것을 배우길 원하나요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 주변에서 일어나는 보험사기의 규모가 얼마나 되는지 아세요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미국을 예로 들어 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FBI</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는 보험사기로 인한 총 비용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건강보험 제외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 이상으로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보험사기는 미국 가정당 평균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달러에서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700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 사이의 비용을 초래합니다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반대 연합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(CAIF)</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은 근로자들의 보상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 해도 보험사와 고용주가 매년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60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달러의 손해를 입는 것으로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자세한 내용은 다음 링크를 참조하십시오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GB" altLang="ko-KR" sz="1200" u="sng" dirty="0">
                <a:solidFill>
                  <a:srgbClr val="0000FF"/>
                </a:solidFill>
                <a:effectLst/>
                <a:latin typeface="맑은 고딕" panose="020B0503020000020004" pitchFamily="50" charset="-127"/>
                <a:ea typeface="맑은 고딕" panose="020B0503020000020004" pitchFamily="50" charset="-127"/>
                <a:cs typeface="맑은 고딕" panose="020B0503020000020004" pitchFamily="50" charset="-127"/>
                <a:hlinkClick r:id="rId3"/>
              </a:rPr>
              <a:t>https://www.iii.org/publications/insurance-handbook/regulatory-and-financial-environment/background-on-insurance-fraud</a:t>
            </a:r>
            <a:r>
              <a:rPr lang="en-GB"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1702051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는 여러 가지 방법으로 영향을 미칩니다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우선</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보험료가 더 높아질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보험사는 사기로 인해 손실을 입기 때문에 보험료를 더 많이 청구해야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그들은 다음 청구가 진짜인지 거짓인지 알 수 없을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따라서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그들은 조사하기 위해 더 많은 시간과 자원을 투입할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이것은 특히 여러분이 보험금을 청구하고 지급받는데 있어서 시간이 오래 걸릴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0669897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시나리오를 살펴보죠</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당신은 보험 회사에서 일하고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당신의 회사는 매일 많은 보험금 청구를 받고 있지만 실제 청구인지 사기 사건인지 알 수 없습니다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상사는 보험금 청구가 진짜인지 사기인지 확인할 수 있는 더 나은 방법이 있는지 조사하기를 원합니다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96107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Times New Roman" panose="02020603050405020304" pitchFamily="18" charset="0"/>
                <a:ea typeface="맑은 고딕" panose="020B0503020000020004" pitchFamily="50" charset="-127"/>
                <a:cs typeface="IntelOne Text" panose="020B0503020203020204"/>
              </a:rPr>
              <a:t>법적 고지 사항</a:t>
            </a:r>
            <a:endParaRPr lang="ko-KR" altLang="ko-KR" sz="1200" dirty="0">
              <a:effectLst/>
              <a:latin typeface="Times New Roman" panose="02020603050405020304" pitchFamily="18" charset="0"/>
              <a:ea typeface="바탕" panose="0203060000010101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37315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여러분이 직면하는 모든 문제에서 논리적으로 해결할 수 있는 방법은 틀을 갖추는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만약 여러분이 체계적으로 문제에 접근한다면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계속해서 실패에 좌절하며 시간을 낭비하지 않고 문제를 더 쉽게 풀 수 있을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운이 좋게도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사이클이 있어서 우리가 더 쉽게 작업을 진행할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기억하시나요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우리가 할 첫 번째 일은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문제 범위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를 지정하는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0239579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시나리오로</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돌아갑시다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첫</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번째</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문제를</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파악하는 것입니다</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여기서</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볼</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핵심</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포인트는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무엇입니까</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800" dirty="0">
              <a:effectLst/>
              <a:latin typeface="Times New Roman" panose="02020603050405020304" pitchFamily="18" charset="0"/>
              <a:ea typeface="바탕" panose="02030600000101010101" pitchFamily="18" charset="-127"/>
            </a:endParaRPr>
          </a:p>
          <a:p>
            <a:pPr algn="just"/>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학생들에게</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찾을</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핵심</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사항에</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대해</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묻습니다</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9122759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답변 감사합니다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글의 주요 요점은 다음과 같습니다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우리가 무엇을 다루고 있습니까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 건을 처리하고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2.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우리의 상사가 원하는 것이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그는 그 주장들이 진짜인지 가짜인지에 대해서 조사하기를 원합니다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3.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어떤 정보가 제공되고 있습니까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진짜와 가짜에 대한 과거 보험 청구 내역을 가지고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[template] Module 8(Insurance Fraud Detection)</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기록해 두십시오</a:t>
            </a:r>
          </a:p>
        </p:txBody>
      </p:sp>
    </p:spTree>
    <p:extLst>
      <p:ext uri="{BB962C8B-B14F-4D97-AF65-F5344CB8AC3E}">
        <p14:creationId xmlns:p14="http://schemas.microsoft.com/office/powerpoint/2010/main" val="29983919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청구에는 사기에 대한 패턴이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아직 패턴을 모를 수도 있지만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그것을 식별하기 위해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머신러닝을</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이것은 보험사기 탐지 모델에 대한 응용 프로그램입니다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564556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지금부터 실습을 해보도록 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문제가 생기면 손을 들고 저희에게 알려주세요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[template] Module 8(Insurance Fraud Detection)</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을 기억하십시오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여러분은 그것을 참고하고 거기에 몇 가지 정보를 기입할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새로운 것을 배울 때마다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그냥 이 문서에 적어주세요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모듈이 끝난 후 집으로 돌아가면 기억하고 수정하는 데 도움이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실습을 다음과 같이 진행할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우선 여러분이 해야 할 단계를 보여드리겠습니다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그리고 각 단계가 끝날 때마다 문의 사항이 있으면 그에 대해서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어떻습니까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시작해봅시다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856753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단계에서는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Orange Data Mining</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업로드할 예정입니다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여기에는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5</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개의 개별 단계가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전에 먼저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6285058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Microsoft Excel</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을 사용하여</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csv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파일을 열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파일 이름은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[Dataset]_Module8_(Insurance).csv</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몇 개의 열을 볼 수 있나요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답변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69</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개의 열이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행이 몇 개입니까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정답</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헤더를 제외한 행은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열의 헤더가 보이십니까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정답</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우리의 관심 열은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H</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열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사기</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_</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보고됨</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여기서 구체적인 청구가 진짜인지 거짓인지를 확인할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i="1" dirty="0">
                <a:effectLst/>
                <a:latin typeface="맑은 고딕" panose="020B0503020000020004" pitchFamily="50" charset="-127"/>
                <a:ea typeface="맑은 고딕" panose="020B0503020000020004" pitchFamily="50" charset="-127"/>
                <a:cs typeface="맑은 고딕" panose="020B0503020000020004" pitchFamily="50" charset="-127"/>
              </a:rPr>
              <a:t>강사는 학생에게 무엇을 발견했는지 물어봄으로써 질의 응답을 할 수 있습니다</a:t>
            </a:r>
            <a:r>
              <a:rPr lang="en-SG" altLang="ko-KR" sz="1200" i="1"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0487486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2</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en-US" altLang="ko-KR" sz="12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Orange</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정확하게</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표시했는지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확인해야합니다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그렇지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않은 경우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목표를 정확하게 변경해야 합니다</a:t>
            </a:r>
            <a:r>
              <a:rPr lang="en-US"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여기에는</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2(a)</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에서</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까지</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8406522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520243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400782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a:solidFill>
                  <a:srgbClr val="000000"/>
                </a:solidFill>
                <a:effectLst/>
                <a:ea typeface="맑은 고딕" panose="020B0503020000020004" pitchFamily="50" charset="-127"/>
                <a:cs typeface="맑은 고딕" panose="020B0503020000020004" pitchFamily="50" charset="-127"/>
              </a:rPr>
              <a:t>보험사기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탐지에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대해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이야기하기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전에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이전</a:t>
            </a:r>
            <a:r>
              <a:rPr lang="ko-KR" altLang="ko-KR" sz="1200" dirty="0">
                <a:solidFill>
                  <a:srgbClr val="000000"/>
                </a:solidFill>
                <a:effectLst/>
                <a:ea typeface="맑은 고딕" panose="020B0503020000020004" pitchFamily="50" charset="-127"/>
                <a:cs typeface="Intel Clear" panose="020B0604020203020204"/>
              </a:rPr>
              <a:t> </a:t>
            </a:r>
            <a:r>
              <a:rPr lang="en-US" altLang="ko-KR" sz="1200" dirty="0">
                <a:solidFill>
                  <a:srgbClr val="000000"/>
                </a:solidFill>
                <a:effectLst/>
                <a:latin typeface="맑은 고딕" panose="020B0503020000020004" pitchFamily="50" charset="-127"/>
                <a:cs typeface="맑은 고딕" panose="020B0503020000020004" pitchFamily="50" charset="-127"/>
              </a:rPr>
              <a:t>Module</a:t>
            </a:r>
            <a:r>
              <a:rPr lang="ko-KR" altLang="ko-KR" sz="1200" dirty="0">
                <a:solidFill>
                  <a:srgbClr val="000000"/>
                </a:solidFill>
                <a:effectLst/>
                <a:ea typeface="맑은 고딕" panose="020B0503020000020004" pitchFamily="50" charset="-127"/>
                <a:cs typeface="맑은 고딕" panose="020B0503020000020004" pitchFamily="50" charset="-127"/>
              </a:rPr>
              <a:t>에서</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배운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내용을</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요약해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맑은 고딕" panose="020B0503020000020004" pitchFamily="50" charset="-127"/>
                <a:cs typeface="Intel Clear" panose="020B0604020203020204"/>
              </a:rPr>
              <a:t>. </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평가할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그러기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위해서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다른</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위젯을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사용할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5 (a) ~ 5 (f)</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6</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36028336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축하합니다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첫 번째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모델을 완료했습니다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일은 여기서 끝나지 않습니다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작업의 주요 부분은 더 나은 모델을 얻는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따라서 여러분의 임무는 지금 가지고 있는 모델보다 더 나은 모델을 얻는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5642866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0886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2000" dirty="0">
                <a:latin typeface="Arial"/>
                <a:ea typeface="Arial"/>
                <a:cs typeface="Arial"/>
                <a:sym typeface="Arial"/>
              </a:rPr>
              <a:t>품질관리는 모든 제조업에서 매우 중요합니다</a:t>
            </a:r>
            <a:r>
              <a:rPr lang="en-US" altLang="ko-KR" sz="2000" dirty="0">
                <a:latin typeface="Arial"/>
                <a:ea typeface="Arial"/>
                <a:cs typeface="Arial"/>
                <a:sym typeface="Arial"/>
              </a:rPr>
              <a:t>. </a:t>
            </a:r>
            <a:r>
              <a:rPr lang="ko-KR" altLang="en-US" sz="2000" dirty="0">
                <a:latin typeface="Arial"/>
                <a:ea typeface="Arial"/>
                <a:cs typeface="Arial"/>
                <a:sym typeface="Arial"/>
              </a:rPr>
              <a:t>이것은 대량의 강판을 생산하는 제조 산업에 특히 해당됩니다</a:t>
            </a:r>
            <a:r>
              <a:rPr lang="en-US" altLang="ko-KR" sz="2000" dirty="0">
                <a:latin typeface="Arial"/>
                <a:ea typeface="Arial"/>
                <a:cs typeface="Arial"/>
                <a:sym typeface="Arial"/>
              </a:rPr>
              <a:t>. </a:t>
            </a:r>
            <a:r>
              <a:rPr lang="ko-KR" altLang="en-US" sz="2000" dirty="0">
                <a:latin typeface="Arial"/>
                <a:ea typeface="Arial"/>
                <a:cs typeface="Arial"/>
                <a:sym typeface="Arial"/>
              </a:rPr>
              <a:t>강판 결함이란 무엇일까요</a:t>
            </a:r>
            <a:r>
              <a:rPr lang="en-US" altLang="ko-KR" sz="2000" dirty="0">
                <a:latin typeface="Arial"/>
                <a:ea typeface="Arial"/>
                <a:cs typeface="Arial"/>
                <a:sym typeface="Arial"/>
              </a:rPr>
              <a:t>? </a:t>
            </a:r>
            <a:r>
              <a:rPr lang="ko-KR" altLang="en-US" sz="2000" dirty="0">
                <a:latin typeface="Arial"/>
                <a:ea typeface="Arial"/>
                <a:cs typeface="Arial"/>
                <a:sym typeface="Arial"/>
              </a:rPr>
              <a:t>결함은 관찰된 변수 또는 프로세스와 관련된 계산된 매개변수의 허용 가능한 범위 밖에 있는 값입니다</a:t>
            </a:r>
            <a:r>
              <a:rPr lang="en-US" altLang="ko-KR" sz="2000" dirty="0">
                <a:latin typeface="Arial"/>
                <a:ea typeface="Arial"/>
                <a:cs typeface="Arial"/>
                <a:sym typeface="Arial"/>
              </a:rPr>
              <a:t>. </a:t>
            </a:r>
          </a:p>
          <a:p>
            <a:pPr marL="0" lvl="0" indent="0" algn="just" rtl="0">
              <a:spcBef>
                <a:spcPts val="0"/>
              </a:spcBef>
              <a:spcAft>
                <a:spcPts val="0"/>
              </a:spcAft>
              <a:buNone/>
            </a:pPr>
            <a:r>
              <a:rPr lang="ko-KR" altLang="en-US" sz="2000" dirty="0">
                <a:latin typeface="Arial"/>
                <a:ea typeface="Arial"/>
                <a:cs typeface="Arial"/>
                <a:sym typeface="Arial"/>
              </a:rPr>
              <a:t>예를 들어 두께가 </a:t>
            </a:r>
            <a:r>
              <a:rPr lang="en-US" altLang="ko-KR" sz="2000" dirty="0">
                <a:latin typeface="Arial"/>
                <a:ea typeface="Arial"/>
                <a:cs typeface="Arial"/>
                <a:sym typeface="Arial"/>
              </a:rPr>
              <a:t>10cm</a:t>
            </a:r>
            <a:r>
              <a:rPr lang="ko-KR" altLang="en-US" sz="2000" dirty="0">
                <a:latin typeface="Arial"/>
                <a:ea typeface="Arial"/>
                <a:cs typeface="Arial"/>
                <a:sym typeface="Arial"/>
              </a:rPr>
              <a:t>이고 오차 범위가 </a:t>
            </a:r>
            <a:r>
              <a:rPr lang="en-US" altLang="ko-KR" sz="2000" dirty="0">
                <a:latin typeface="Arial"/>
                <a:ea typeface="Arial"/>
                <a:cs typeface="Arial"/>
                <a:sym typeface="Arial"/>
              </a:rPr>
              <a:t>±2cm</a:t>
            </a:r>
            <a:r>
              <a:rPr lang="ko-KR" altLang="en-US" sz="2000" dirty="0">
                <a:latin typeface="Arial"/>
                <a:ea typeface="Arial"/>
                <a:cs typeface="Arial"/>
                <a:sym typeface="Arial"/>
              </a:rPr>
              <a:t>인 강판을 사용하는 것이 허용됩니다</a:t>
            </a:r>
            <a:r>
              <a:rPr lang="en-US" altLang="ko-KR" sz="2000" dirty="0">
                <a:latin typeface="Arial"/>
                <a:ea typeface="Arial"/>
                <a:cs typeface="Arial"/>
                <a:sym typeface="Arial"/>
              </a:rPr>
              <a:t>. </a:t>
            </a:r>
            <a:r>
              <a:rPr lang="ko-KR" altLang="en-US" sz="2000" dirty="0">
                <a:latin typeface="Arial"/>
                <a:ea typeface="Arial"/>
                <a:cs typeface="Arial"/>
                <a:sym typeface="Arial"/>
              </a:rPr>
              <a:t>따라서 두께가 </a:t>
            </a:r>
            <a:r>
              <a:rPr lang="en-US" altLang="ko-KR" sz="2000" dirty="0">
                <a:latin typeface="Arial"/>
                <a:ea typeface="Arial"/>
                <a:cs typeface="Arial"/>
                <a:sym typeface="Arial"/>
              </a:rPr>
              <a:t>8.0cm</a:t>
            </a:r>
            <a:r>
              <a:rPr lang="ko-KR" altLang="en-US" sz="2000" dirty="0">
                <a:latin typeface="Arial"/>
                <a:ea typeface="Arial"/>
                <a:cs typeface="Arial"/>
                <a:sym typeface="Arial"/>
              </a:rPr>
              <a:t>에서 </a:t>
            </a:r>
            <a:r>
              <a:rPr lang="en-US" altLang="ko-KR" sz="2000" dirty="0">
                <a:latin typeface="Arial"/>
                <a:ea typeface="Arial"/>
                <a:cs typeface="Arial"/>
                <a:sym typeface="Arial"/>
              </a:rPr>
              <a:t>12.0cm </a:t>
            </a:r>
            <a:r>
              <a:rPr lang="ko-KR" altLang="en-US" sz="2000" dirty="0">
                <a:latin typeface="Arial"/>
                <a:ea typeface="Arial"/>
                <a:cs typeface="Arial"/>
                <a:sym typeface="Arial"/>
              </a:rPr>
              <a:t>사이인 경우 강판을 사용할 수 있습니다</a:t>
            </a:r>
            <a:r>
              <a:rPr lang="en-US" altLang="ko-KR" sz="2000" dirty="0">
                <a:latin typeface="Arial"/>
                <a:ea typeface="Arial"/>
                <a:cs typeface="Arial"/>
                <a:sym typeface="Arial"/>
              </a:rPr>
              <a:t>. </a:t>
            </a:r>
            <a:r>
              <a:rPr lang="ko-KR" altLang="en-US" sz="2000" dirty="0">
                <a:latin typeface="Arial"/>
                <a:ea typeface="Arial"/>
                <a:cs typeface="Arial"/>
                <a:sym typeface="Arial"/>
              </a:rPr>
              <a:t>단</a:t>
            </a:r>
            <a:r>
              <a:rPr lang="en-US" altLang="ko-KR" sz="2000" dirty="0">
                <a:latin typeface="Arial"/>
                <a:ea typeface="Arial"/>
                <a:cs typeface="Arial"/>
                <a:sym typeface="Arial"/>
              </a:rPr>
              <a:t>, </a:t>
            </a:r>
            <a:r>
              <a:rPr lang="ko-KR" altLang="en-US" sz="2000" dirty="0">
                <a:latin typeface="Arial"/>
                <a:ea typeface="Arial"/>
                <a:cs typeface="Arial"/>
                <a:sym typeface="Arial"/>
              </a:rPr>
              <a:t>두께가 </a:t>
            </a:r>
            <a:r>
              <a:rPr lang="en-US" altLang="ko-KR" sz="2000" dirty="0">
                <a:latin typeface="Arial"/>
                <a:ea typeface="Arial"/>
                <a:cs typeface="Arial"/>
                <a:sym typeface="Arial"/>
              </a:rPr>
              <a:t>7.5cm</a:t>
            </a:r>
            <a:r>
              <a:rPr lang="ko-KR" altLang="en-US" sz="2000" dirty="0">
                <a:latin typeface="Arial"/>
                <a:ea typeface="Arial"/>
                <a:cs typeface="Arial"/>
                <a:sym typeface="Arial"/>
              </a:rPr>
              <a:t>인 경우에는 허용되지 않습니다</a:t>
            </a:r>
            <a:r>
              <a:rPr lang="en-US" altLang="ko-KR" sz="2000" dirty="0">
                <a:latin typeface="Arial"/>
                <a:ea typeface="Arial"/>
                <a:cs typeface="Arial"/>
                <a:sym typeface="Arial"/>
              </a:rPr>
              <a:t>.</a:t>
            </a:r>
          </a:p>
          <a:p>
            <a:pPr marL="0" lvl="0" indent="0" algn="just" rtl="0">
              <a:spcBef>
                <a:spcPts val="0"/>
              </a:spcBef>
              <a:spcAft>
                <a:spcPts val="0"/>
              </a:spcAft>
              <a:buNone/>
            </a:pPr>
            <a:endParaRPr lang="en-US" altLang="ko-KR" sz="2000" dirty="0">
              <a:latin typeface="Arial"/>
              <a:ea typeface="Arial"/>
              <a:cs typeface="Arial"/>
              <a:sym typeface="Arial"/>
            </a:endParaRPr>
          </a:p>
          <a:p>
            <a:pPr marL="0" lvl="0" indent="0" algn="just" rtl="0">
              <a:spcBef>
                <a:spcPts val="0"/>
              </a:spcBef>
              <a:spcAft>
                <a:spcPts val="0"/>
              </a:spcAft>
              <a:buNone/>
            </a:pPr>
            <a:r>
              <a:rPr lang="ko-KR" altLang="en-US" sz="2000" dirty="0">
                <a:latin typeface="Arial"/>
                <a:ea typeface="Arial"/>
                <a:cs typeface="Arial"/>
                <a:sym typeface="Arial"/>
              </a:rPr>
              <a:t>오류는 장비 고장</a:t>
            </a:r>
            <a:r>
              <a:rPr lang="en-US" altLang="ko-KR" sz="2000" dirty="0">
                <a:latin typeface="Arial"/>
                <a:ea typeface="Arial"/>
                <a:cs typeface="Arial"/>
                <a:sym typeface="Arial"/>
              </a:rPr>
              <a:t>, </a:t>
            </a:r>
            <a:r>
              <a:rPr lang="ko-KR" altLang="en-US" sz="2000" dirty="0" err="1">
                <a:latin typeface="Arial"/>
                <a:ea typeface="Arial"/>
                <a:cs typeface="Arial"/>
                <a:sym typeface="Arial"/>
              </a:rPr>
              <a:t>센서성능</a:t>
            </a:r>
            <a:r>
              <a:rPr lang="ko-KR" altLang="en-US" sz="2000" dirty="0">
                <a:latin typeface="Arial"/>
                <a:ea typeface="Arial"/>
                <a:cs typeface="Arial"/>
                <a:sym typeface="Arial"/>
              </a:rPr>
              <a:t> 저하 또는 프로세스 장애로 인한 비정상적인 프로세스 동작으로도 정의됩니다</a:t>
            </a:r>
            <a:r>
              <a:rPr lang="en-US" altLang="ko-KR" sz="2000" dirty="0">
                <a:latin typeface="Arial"/>
                <a:ea typeface="Arial"/>
                <a:cs typeface="Arial"/>
                <a:sym typeface="Arial"/>
              </a:rPr>
              <a:t>. </a:t>
            </a:r>
            <a:r>
              <a:rPr lang="ko-KR" altLang="en-US" sz="2000" dirty="0" err="1">
                <a:latin typeface="Arial"/>
                <a:ea typeface="Arial"/>
                <a:cs typeface="Arial"/>
                <a:sym typeface="Arial"/>
              </a:rPr>
              <a:t>예를들어</a:t>
            </a:r>
            <a:r>
              <a:rPr lang="en-US" altLang="ko-KR" sz="2000" dirty="0">
                <a:latin typeface="Arial"/>
                <a:ea typeface="Arial"/>
                <a:cs typeface="Arial"/>
                <a:sym typeface="Arial"/>
              </a:rPr>
              <a:t>, </a:t>
            </a:r>
            <a:r>
              <a:rPr lang="ko-KR" altLang="en-US" sz="2000" dirty="0">
                <a:latin typeface="Arial"/>
                <a:ea typeface="Arial"/>
                <a:cs typeface="Arial"/>
                <a:sym typeface="Arial"/>
              </a:rPr>
              <a:t>강판의 흠집은 결함입니다</a:t>
            </a:r>
            <a:r>
              <a:rPr lang="en-US" altLang="ko-KR" sz="2000" dirty="0">
                <a:latin typeface="Arial"/>
                <a:ea typeface="Arial"/>
                <a:cs typeface="Arial"/>
                <a:sym typeface="Arial"/>
              </a:rPr>
              <a:t>.</a:t>
            </a:r>
          </a:p>
          <a:p>
            <a:pPr marL="0" lvl="0" indent="0" algn="l" rtl="0">
              <a:spcBef>
                <a:spcPts val="0"/>
              </a:spcBef>
              <a:spcAft>
                <a:spcPts val="0"/>
              </a:spcAft>
              <a:buNone/>
            </a:pPr>
            <a:endParaRPr sz="2000" dirty="0">
              <a:latin typeface="Times New Roman"/>
              <a:ea typeface="Times New Roman"/>
              <a:cs typeface="Times New Roman"/>
              <a:sym typeface="Times New Roman"/>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ko-KR" altLang="en-US" sz="2000" dirty="0">
                <a:latin typeface="Arial"/>
                <a:ea typeface="Arial"/>
                <a:cs typeface="Arial"/>
                <a:sym typeface="Arial"/>
              </a:rPr>
              <a:t>강판 </a:t>
            </a:r>
            <a:r>
              <a:rPr lang="ko-KR" altLang="en-US" sz="2000" dirty="0" err="1">
                <a:latin typeface="Arial"/>
                <a:ea typeface="Arial"/>
                <a:cs typeface="Arial"/>
                <a:sym typeface="Arial"/>
              </a:rPr>
              <a:t>결함관</a:t>
            </a:r>
            <a:r>
              <a:rPr lang="ko-KR" altLang="en-US" sz="2000" dirty="0">
                <a:latin typeface="Arial"/>
                <a:ea typeface="Arial"/>
                <a:cs typeface="Arial"/>
                <a:sym typeface="Arial"/>
              </a:rPr>
              <a:t> 관련된 결함 및 통계를 학습한 후에는 이 문제를 제어하는 것이 중요합니다</a:t>
            </a:r>
            <a:r>
              <a:rPr lang="en-US" altLang="ko-KR" sz="2000" dirty="0">
                <a:latin typeface="Arial"/>
                <a:ea typeface="Arial"/>
                <a:cs typeface="Arial"/>
                <a:sym typeface="Arial"/>
              </a:rPr>
              <a:t>.</a:t>
            </a:r>
            <a:r>
              <a:rPr lang="ko-KR" altLang="en-US" sz="2000" dirty="0">
                <a:latin typeface="Arial"/>
                <a:ea typeface="Arial"/>
                <a:cs typeface="Arial"/>
                <a:sym typeface="Arial"/>
              </a:rPr>
              <a:t>자동화된 검사 시스템은 매우 유용합니다</a:t>
            </a:r>
            <a:r>
              <a:rPr lang="en-US" altLang="ko-KR" sz="2000" dirty="0">
                <a:latin typeface="Arial"/>
                <a:ea typeface="Arial"/>
                <a:cs typeface="Arial"/>
                <a:sym typeface="Arial"/>
              </a:rPr>
              <a:t>. </a:t>
            </a:r>
            <a:r>
              <a:rPr lang="ko-KR" altLang="en-US" sz="2000" dirty="0">
                <a:latin typeface="Arial"/>
                <a:ea typeface="Arial"/>
                <a:cs typeface="Arial"/>
                <a:sym typeface="Arial"/>
              </a:rPr>
              <a:t>자동화된 프로세스를 통해 유지관리 비용을 절감할 수 있습니다</a:t>
            </a:r>
            <a:r>
              <a:rPr lang="en-US" altLang="ko-KR" sz="2000" dirty="0">
                <a:latin typeface="Arial"/>
                <a:ea typeface="Arial"/>
                <a:cs typeface="Arial"/>
                <a:sym typeface="Arial"/>
              </a:rPr>
              <a:t>. </a:t>
            </a:r>
            <a:r>
              <a:rPr lang="ko-KR" altLang="en-US" sz="2000" dirty="0">
                <a:latin typeface="Arial"/>
                <a:ea typeface="Arial"/>
                <a:cs typeface="Arial"/>
                <a:sym typeface="Arial"/>
              </a:rPr>
              <a:t>그뿐만 아니라 폐기물도 줄일 수 있습니다</a:t>
            </a:r>
            <a:r>
              <a:rPr lang="en-US" altLang="ko-KR" sz="2000" dirty="0">
                <a:latin typeface="Arial"/>
                <a:ea typeface="Arial"/>
                <a:cs typeface="Arial"/>
                <a:sym typeface="Arial"/>
              </a:rPr>
              <a:t>. </a:t>
            </a:r>
            <a:r>
              <a:rPr lang="ko-KR" altLang="en-US" sz="2000" dirty="0">
                <a:latin typeface="Arial"/>
                <a:ea typeface="Arial"/>
                <a:cs typeface="Arial"/>
                <a:sym typeface="Arial"/>
              </a:rPr>
              <a:t>그것은 또한 생산 효율성과 제품의 품질 수준을 향상시킬 것입니다</a:t>
            </a:r>
            <a:r>
              <a:rPr lang="en-US" altLang="ko-KR" sz="2000" dirty="0">
                <a:latin typeface="Arial"/>
                <a:ea typeface="Arial"/>
                <a:cs typeface="Arial"/>
                <a:sym typeface="Arial"/>
              </a:rPr>
              <a:t>.</a:t>
            </a:r>
            <a:endParaRPr sz="2000" dirty="0">
              <a:latin typeface="Times New Roman"/>
              <a:ea typeface="Times New Roman"/>
              <a:cs typeface="Times New Roman"/>
              <a:sym typeface="Times New Roman"/>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2000" dirty="0">
                <a:latin typeface="Arial"/>
                <a:ea typeface="Arial"/>
                <a:cs typeface="Arial"/>
                <a:sym typeface="Arial"/>
              </a:rPr>
              <a:t>이 시나리오를 살펴보겠습니다</a:t>
            </a:r>
            <a:r>
              <a:rPr lang="en-US" altLang="ko-KR" sz="2000" dirty="0">
                <a:latin typeface="Arial"/>
                <a:ea typeface="Arial"/>
                <a:cs typeface="Arial"/>
                <a:sym typeface="Arial"/>
              </a:rPr>
              <a:t>.</a:t>
            </a:r>
          </a:p>
          <a:p>
            <a:pPr marL="0" lvl="0" indent="0" algn="just" rtl="0">
              <a:spcBef>
                <a:spcPts val="0"/>
              </a:spcBef>
              <a:spcAft>
                <a:spcPts val="0"/>
              </a:spcAft>
              <a:buNone/>
            </a:pPr>
            <a:r>
              <a:rPr lang="ko-KR" altLang="en-US" sz="2000" dirty="0">
                <a:latin typeface="Arial"/>
                <a:ea typeface="Arial"/>
                <a:cs typeface="Arial"/>
                <a:sym typeface="Arial"/>
              </a:rPr>
              <a:t>당신은 강판 제조 회사에서 일하고 있습니다</a:t>
            </a:r>
            <a:r>
              <a:rPr lang="en-US" altLang="ko-KR" sz="2000" dirty="0">
                <a:latin typeface="Arial"/>
                <a:ea typeface="Arial"/>
                <a:cs typeface="Arial"/>
                <a:sym typeface="Arial"/>
              </a:rPr>
              <a:t>.</a:t>
            </a:r>
          </a:p>
          <a:p>
            <a:pPr marL="0" lvl="0" indent="0" algn="just" rtl="0">
              <a:spcBef>
                <a:spcPts val="0"/>
              </a:spcBef>
              <a:spcAft>
                <a:spcPts val="0"/>
              </a:spcAft>
              <a:buNone/>
            </a:pPr>
            <a:r>
              <a:rPr lang="ko-KR" altLang="en-US" sz="2000" dirty="0">
                <a:latin typeface="Arial"/>
                <a:ea typeface="Arial"/>
                <a:cs typeface="Arial"/>
                <a:sym typeface="Arial"/>
              </a:rPr>
              <a:t>당신의 팀은 지속적으로 품질이 저하되고 있으며</a:t>
            </a:r>
            <a:r>
              <a:rPr lang="en-US" altLang="ko-KR" sz="2000" dirty="0">
                <a:latin typeface="Arial"/>
                <a:ea typeface="Arial"/>
                <a:cs typeface="Arial"/>
                <a:sym typeface="Arial"/>
              </a:rPr>
              <a:t>, </a:t>
            </a:r>
            <a:r>
              <a:rPr lang="ko-KR" altLang="en-US" sz="2000" dirty="0">
                <a:latin typeface="Arial"/>
                <a:ea typeface="Arial"/>
                <a:cs typeface="Arial"/>
                <a:sym typeface="Arial"/>
              </a:rPr>
              <a:t>강철판 결함이 많습니다</a:t>
            </a:r>
            <a:r>
              <a:rPr lang="en-US" altLang="ko-KR" sz="2000" dirty="0">
                <a:latin typeface="Arial"/>
                <a:ea typeface="Arial"/>
                <a:cs typeface="Arial"/>
                <a:sym typeface="Arial"/>
              </a:rPr>
              <a:t>. </a:t>
            </a:r>
            <a:r>
              <a:rPr lang="ko-KR" altLang="en-US" sz="2000" dirty="0">
                <a:latin typeface="Arial"/>
                <a:ea typeface="Arial"/>
                <a:cs typeface="Arial"/>
                <a:sym typeface="Arial"/>
              </a:rPr>
              <a:t>철판 결함을 하나하나 확인하는 데 많은 비용과 인력</a:t>
            </a:r>
            <a:r>
              <a:rPr lang="en-US" altLang="ko-KR" sz="2000" dirty="0">
                <a:latin typeface="Arial"/>
                <a:ea typeface="Arial"/>
                <a:cs typeface="Arial"/>
                <a:sym typeface="Arial"/>
              </a:rPr>
              <a:t>, </a:t>
            </a:r>
            <a:r>
              <a:rPr lang="ko-KR" altLang="en-US" sz="2000" dirty="0">
                <a:latin typeface="Arial"/>
                <a:ea typeface="Arial"/>
                <a:cs typeface="Arial"/>
                <a:sym typeface="Arial"/>
              </a:rPr>
              <a:t>시간이 소요됩니다</a:t>
            </a:r>
            <a:r>
              <a:rPr lang="en-US" altLang="ko-KR" sz="2000" dirty="0">
                <a:latin typeface="Arial"/>
                <a:ea typeface="Arial"/>
                <a:cs typeface="Arial"/>
                <a:sym typeface="Arial"/>
              </a:rPr>
              <a:t>.</a:t>
            </a:r>
          </a:p>
          <a:p>
            <a:pPr marL="0" lvl="0" indent="0" algn="just" rtl="0">
              <a:spcBef>
                <a:spcPts val="0"/>
              </a:spcBef>
              <a:spcAft>
                <a:spcPts val="0"/>
              </a:spcAft>
              <a:buNone/>
            </a:pPr>
            <a:r>
              <a:rPr lang="ko-KR" altLang="en-US" sz="2000" dirty="0">
                <a:latin typeface="Arial"/>
                <a:ea typeface="Arial"/>
                <a:cs typeface="Arial"/>
                <a:sym typeface="Arial"/>
              </a:rPr>
              <a:t>상사가 결함을 자동으로 찾을 수 있는 방법을 알아봐 주길 원합니다</a:t>
            </a:r>
            <a:r>
              <a:rPr lang="en-US" altLang="ko-KR" sz="2000" dirty="0">
                <a:latin typeface="Arial"/>
                <a:ea typeface="Arial"/>
                <a:cs typeface="Arial"/>
                <a:sym typeface="Arial"/>
              </a:rPr>
              <a:t>. </a:t>
            </a:r>
            <a:r>
              <a:rPr lang="ko-KR" altLang="en-US" sz="2000" dirty="0">
                <a:latin typeface="Arial"/>
                <a:ea typeface="Arial"/>
                <a:cs typeface="Arial"/>
                <a:sym typeface="Arial"/>
              </a:rPr>
              <a:t>회사에 도움이 될 생산 품질 데이터가 있습니다</a:t>
            </a:r>
            <a:r>
              <a:rPr lang="en-US" altLang="ko-KR" sz="2000" dirty="0">
                <a:latin typeface="Arial"/>
                <a:ea typeface="Arial"/>
                <a:cs typeface="Arial"/>
                <a:sym typeface="Arial"/>
              </a:rPr>
              <a:t>.</a:t>
            </a:r>
          </a:p>
          <a:p>
            <a:pPr marL="0" lvl="0" indent="0" algn="just" rtl="0">
              <a:spcBef>
                <a:spcPts val="0"/>
              </a:spcBef>
              <a:spcAft>
                <a:spcPts val="0"/>
              </a:spcAft>
              <a:buNone/>
            </a:pPr>
            <a:endParaRPr sz="2000" dirty="0">
              <a:latin typeface="Arial"/>
              <a:ea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당신이 직면하는 모든 문제에서 논리적으로 해결할 수 있는 방법은 틀을 갖추는 것 입니다</a:t>
            </a:r>
            <a:r>
              <a:rPr lang="en-US" altLang="ko-KR" sz="1200" dirty="0">
                <a:latin typeface="Arial"/>
                <a:ea typeface="Arial"/>
                <a:cs typeface="Arial"/>
                <a:sym typeface="Arial"/>
              </a:rPr>
              <a:t>. </a:t>
            </a:r>
            <a:r>
              <a:rPr lang="ko-KR" altLang="en-US" sz="1200" dirty="0">
                <a:latin typeface="Arial"/>
                <a:ea typeface="Arial"/>
                <a:cs typeface="Arial"/>
                <a:sym typeface="Arial"/>
              </a:rPr>
              <a:t>당신이 체계적이라면</a:t>
            </a:r>
            <a:r>
              <a:rPr lang="en-US" altLang="ko-KR" sz="1200" dirty="0">
                <a:latin typeface="Arial"/>
                <a:ea typeface="Arial"/>
                <a:cs typeface="Arial"/>
                <a:sym typeface="Arial"/>
              </a:rPr>
              <a:t>, </a:t>
            </a:r>
            <a:r>
              <a:rPr lang="ko-KR" altLang="en-US" sz="1200" dirty="0">
                <a:latin typeface="Arial"/>
                <a:ea typeface="Arial"/>
                <a:cs typeface="Arial"/>
                <a:sym typeface="Arial"/>
              </a:rPr>
              <a:t>원을 그리며 달리는 데 많은 시간을 낭비하는 대신 문제를 해결하기가 더 쉬울 것입니다</a:t>
            </a:r>
            <a:r>
              <a:rPr lang="en-US" altLang="ko-KR" sz="1200" dirty="0">
                <a:latin typeface="Arial"/>
                <a:ea typeface="Arial"/>
                <a:cs typeface="Arial"/>
                <a:sym typeface="Arial"/>
              </a:rPr>
              <a:t>. </a:t>
            </a:r>
            <a:r>
              <a:rPr lang="ko-KR" altLang="en-US" sz="1200" dirty="0">
                <a:latin typeface="Arial"/>
                <a:ea typeface="Arial"/>
                <a:cs typeface="Arial"/>
                <a:sym typeface="Arial"/>
              </a:rPr>
              <a:t>다행스럽게도 작업을 더 쉽게 만들어 주는 이 </a:t>
            </a:r>
            <a:r>
              <a:rPr lang="en-US" altLang="ko-KR" sz="1200" dirty="0">
                <a:latin typeface="Arial"/>
                <a:ea typeface="Arial"/>
                <a:cs typeface="Arial"/>
                <a:sym typeface="Arial"/>
              </a:rPr>
              <a:t>AI </a:t>
            </a:r>
            <a:r>
              <a:rPr lang="ko-KR" altLang="en-US" sz="1200" dirty="0">
                <a:latin typeface="Arial"/>
                <a:ea typeface="Arial"/>
                <a:cs typeface="Arial"/>
                <a:sym typeface="Arial"/>
              </a:rPr>
              <a:t>프로젝트 </a:t>
            </a:r>
            <a:r>
              <a:rPr lang="ko-KR" altLang="en-US" sz="1200" dirty="0" err="1">
                <a:latin typeface="Arial"/>
                <a:ea typeface="Arial"/>
                <a:cs typeface="Arial"/>
                <a:sym typeface="Arial"/>
              </a:rPr>
              <a:t>싸이클이</a:t>
            </a:r>
            <a:r>
              <a:rPr lang="ko-KR" altLang="en-US" sz="1200" dirty="0">
                <a:latin typeface="Arial"/>
                <a:ea typeface="Arial"/>
                <a:cs typeface="Arial"/>
                <a:sym typeface="Arial"/>
              </a:rPr>
              <a:t> 있습니다</a:t>
            </a:r>
            <a:r>
              <a:rPr lang="en-US" altLang="ko-KR" sz="1200" dirty="0">
                <a:latin typeface="Arial"/>
                <a:ea typeface="Arial"/>
                <a:cs typeface="Arial"/>
                <a:sym typeface="Arial"/>
              </a:rPr>
              <a:t>.</a:t>
            </a:r>
          </a:p>
          <a:p>
            <a:pPr marL="0" lvl="0" indent="0" algn="just" rtl="0">
              <a:spcBef>
                <a:spcPts val="0"/>
              </a:spcBef>
              <a:spcAft>
                <a:spcPts val="0"/>
              </a:spcAft>
              <a:buNone/>
            </a:pPr>
            <a:r>
              <a:rPr lang="ko-KR" altLang="en-US" sz="1200" dirty="0">
                <a:latin typeface="Arial"/>
                <a:ea typeface="Arial"/>
                <a:cs typeface="Arial"/>
                <a:sym typeface="Arial"/>
              </a:rPr>
              <a:t>아직 기억하시나요</a:t>
            </a:r>
            <a:r>
              <a:rPr lang="en-US" altLang="ko-KR" sz="1200" dirty="0">
                <a:latin typeface="Arial"/>
                <a:ea typeface="Arial"/>
                <a:cs typeface="Arial"/>
                <a:sym typeface="Arial"/>
              </a:rPr>
              <a:t>? </a:t>
            </a:r>
            <a:r>
              <a:rPr lang="ko-KR" altLang="en-US" sz="1200" dirty="0">
                <a:latin typeface="Arial"/>
                <a:ea typeface="Arial"/>
                <a:cs typeface="Arial"/>
                <a:sym typeface="Arial"/>
              </a:rPr>
              <a:t>우리가 해야 할 첫번째 일은 “문제 범위 </a:t>
            </a:r>
            <a:r>
              <a:rPr lang="ko-KR" altLang="en-US" sz="1200" dirty="0" err="1">
                <a:latin typeface="Arial"/>
                <a:ea typeface="Arial"/>
                <a:cs typeface="Arial"/>
                <a:sym typeface="Arial"/>
              </a:rPr>
              <a:t>지정”을</a:t>
            </a:r>
            <a:r>
              <a:rPr lang="ko-KR" altLang="en-US" sz="1200" dirty="0">
                <a:latin typeface="Arial"/>
                <a:ea typeface="Arial"/>
                <a:cs typeface="Arial"/>
                <a:sym typeface="Arial"/>
              </a:rPr>
              <a:t> </a:t>
            </a:r>
            <a:r>
              <a:rPr lang="ko-KR" altLang="en-US" sz="1200" dirty="0" err="1">
                <a:latin typeface="Arial"/>
                <a:ea typeface="Arial"/>
                <a:cs typeface="Arial"/>
                <a:sym typeface="Arial"/>
              </a:rPr>
              <a:t>수행하는것입니다</a:t>
            </a:r>
            <a:r>
              <a:rPr lang="en-US" altLang="ko-KR" sz="1200" dirty="0">
                <a:latin typeface="Arial"/>
                <a:ea typeface="Arial"/>
                <a:cs typeface="Arial"/>
                <a:sym typeface="Arial"/>
              </a:rPr>
              <a:t>. </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시나리오로 돌아가서 첫 번째 단계는 문제를 파악하는 것입니다</a:t>
            </a:r>
            <a:r>
              <a:rPr lang="en-US" altLang="ko-KR" sz="1200" dirty="0">
                <a:latin typeface="Arial"/>
                <a:ea typeface="Arial"/>
                <a:cs typeface="Arial"/>
                <a:sym typeface="Arial"/>
              </a:rPr>
              <a:t>. </a:t>
            </a:r>
            <a:r>
              <a:rPr lang="ko-KR" altLang="en-US" sz="1200" dirty="0">
                <a:latin typeface="Arial"/>
                <a:ea typeface="Arial"/>
                <a:cs typeface="Arial"/>
                <a:sym typeface="Arial"/>
              </a:rPr>
              <a:t>여기서 볼 수 있는 핵심 포인트는 무엇일까요</a:t>
            </a:r>
            <a:r>
              <a:rPr lang="en-US" altLang="ko-KR" sz="1200" dirty="0">
                <a:latin typeface="Arial"/>
                <a:ea typeface="Arial"/>
                <a:cs typeface="Arial"/>
                <a:sym typeface="Arial"/>
              </a:rPr>
              <a:t>?</a:t>
            </a:r>
          </a:p>
          <a:p>
            <a:pPr marL="0" lvl="0" indent="0" algn="just" rtl="0">
              <a:spcBef>
                <a:spcPts val="0"/>
              </a:spcBef>
              <a:spcAft>
                <a:spcPts val="0"/>
              </a:spcAft>
              <a:buNone/>
            </a:pPr>
            <a:endParaRPr lang="en-US" altLang="ko-KR" sz="1200" dirty="0">
              <a:latin typeface="Arial"/>
              <a:ea typeface="Arial"/>
              <a:cs typeface="Arial"/>
              <a:sym typeface="Arial"/>
            </a:endParaRPr>
          </a:p>
          <a:p>
            <a:pPr marL="0" lvl="0" indent="0" algn="just" rtl="0">
              <a:spcBef>
                <a:spcPts val="0"/>
              </a:spcBef>
              <a:spcAft>
                <a:spcPts val="0"/>
              </a:spcAft>
              <a:buNone/>
            </a:pPr>
            <a:r>
              <a:rPr lang="ko-KR" altLang="en-US" sz="1200" i="1" dirty="0">
                <a:latin typeface="Arial"/>
                <a:ea typeface="Arial"/>
                <a:cs typeface="Arial"/>
                <a:sym typeface="Arial"/>
              </a:rPr>
              <a:t>학생에게 찾을 수 있는 핵심 요점을 묻는다</a:t>
            </a:r>
            <a:r>
              <a:rPr lang="en-US" altLang="ko-KR" sz="1200" i="1" dirty="0">
                <a:latin typeface="Arial"/>
                <a:ea typeface="Arial"/>
                <a:cs typeface="Arial"/>
                <a:sym typeface="Arial"/>
              </a:rPr>
              <a:t>.</a:t>
            </a:r>
          </a:p>
          <a:p>
            <a:pPr marL="0" lvl="0" indent="0" algn="just" rtl="0">
              <a:spcBef>
                <a:spcPts val="0"/>
              </a:spcBef>
              <a:spcAft>
                <a:spcPts val="0"/>
              </a:spcAft>
              <a:buNone/>
            </a:pPr>
            <a:endParaRPr sz="1200" dirty="0">
              <a:latin typeface="Times New Roman"/>
              <a:ea typeface="Times New Roman"/>
              <a:cs typeface="Times New Roman"/>
              <a:sym typeface="Times New Roman"/>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네</a:t>
            </a:r>
            <a:r>
              <a:rPr lang="en-US" altLang="ko-KR" sz="1200" dirty="0">
                <a:latin typeface="Arial"/>
                <a:ea typeface="Arial"/>
                <a:cs typeface="Arial"/>
                <a:sym typeface="Arial"/>
              </a:rPr>
              <a:t>, </a:t>
            </a:r>
            <a:r>
              <a:rPr lang="ko-KR" altLang="en-US" sz="1200" dirty="0">
                <a:latin typeface="Arial"/>
                <a:ea typeface="Arial"/>
                <a:cs typeface="Arial"/>
                <a:sym typeface="Arial"/>
              </a:rPr>
              <a:t>답변 감사합니다</a:t>
            </a:r>
            <a:r>
              <a:rPr lang="en-US" altLang="ko-KR" sz="1200" dirty="0">
                <a:latin typeface="Arial"/>
                <a:ea typeface="Arial"/>
                <a:cs typeface="Arial"/>
                <a:sym typeface="Arial"/>
              </a:rPr>
              <a:t>. </a:t>
            </a:r>
            <a:r>
              <a:rPr lang="ko-KR" altLang="en-US" sz="1200" dirty="0">
                <a:latin typeface="Arial"/>
                <a:ea typeface="Arial"/>
                <a:cs typeface="Arial"/>
                <a:sym typeface="Arial"/>
              </a:rPr>
              <a:t>이 글의 주요 요점은 다음과 같습니다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1. </a:t>
            </a:r>
            <a:r>
              <a:rPr lang="ko-KR" altLang="en-US" sz="1200" dirty="0">
                <a:latin typeface="Arial"/>
                <a:ea typeface="Arial"/>
                <a:cs typeface="Arial"/>
                <a:sym typeface="Arial"/>
              </a:rPr>
              <a:t>우리가 다루고 있는게 무엇이죠</a:t>
            </a:r>
            <a:r>
              <a:rPr lang="en-US" altLang="ko-KR" sz="1200" dirty="0">
                <a:latin typeface="Arial"/>
                <a:ea typeface="Arial"/>
                <a:cs typeface="Arial"/>
                <a:sym typeface="Arial"/>
              </a:rPr>
              <a:t>? </a:t>
            </a:r>
            <a:r>
              <a:rPr lang="ko-KR" altLang="en-US" sz="1200" dirty="0">
                <a:latin typeface="Arial"/>
                <a:ea typeface="Arial"/>
                <a:cs typeface="Arial"/>
                <a:sym typeface="Arial"/>
              </a:rPr>
              <a:t>우리는 철판 결함을 다루고 있습니다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2. </a:t>
            </a:r>
            <a:r>
              <a:rPr lang="ko-KR" altLang="en-US" sz="1200" dirty="0">
                <a:latin typeface="Arial"/>
                <a:ea typeface="Arial"/>
                <a:cs typeface="Arial"/>
                <a:sym typeface="Arial"/>
              </a:rPr>
              <a:t>우리 상사는 무엇을 원하나요</a:t>
            </a:r>
            <a:r>
              <a:rPr lang="en-US" altLang="ko-KR" sz="1200" dirty="0">
                <a:latin typeface="Arial"/>
                <a:ea typeface="Arial"/>
                <a:cs typeface="Arial"/>
                <a:sym typeface="Arial"/>
              </a:rPr>
              <a:t>? </a:t>
            </a:r>
            <a:r>
              <a:rPr lang="ko-KR" altLang="en-US" sz="1200" dirty="0">
                <a:latin typeface="Arial"/>
                <a:ea typeface="Arial"/>
                <a:cs typeface="Arial"/>
                <a:sym typeface="Arial"/>
              </a:rPr>
              <a:t>그는 우리가 철판 결함을 자동으로 찾을 수 있는지 조사하기를 원합니다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3.</a:t>
            </a:r>
            <a:r>
              <a:rPr lang="en-US" altLang="ko-KR" sz="1200" baseline="0" dirty="0">
                <a:latin typeface="Arial"/>
                <a:ea typeface="Arial"/>
                <a:cs typeface="Arial"/>
                <a:sym typeface="Arial"/>
              </a:rPr>
              <a:t> </a:t>
            </a:r>
            <a:r>
              <a:rPr lang="ko-KR" altLang="en-US" sz="1200" dirty="0">
                <a:latin typeface="Arial"/>
                <a:ea typeface="Arial"/>
                <a:cs typeface="Arial"/>
                <a:sym typeface="Arial"/>
              </a:rPr>
              <a:t>제공되는 정보는 무엇일까요</a:t>
            </a:r>
            <a:r>
              <a:rPr lang="en-US" altLang="ko-KR" sz="1200" dirty="0">
                <a:latin typeface="Arial"/>
                <a:ea typeface="Arial"/>
                <a:cs typeface="Arial"/>
                <a:sym typeface="Arial"/>
              </a:rPr>
              <a:t>? </a:t>
            </a:r>
            <a:r>
              <a:rPr lang="ko-KR" altLang="en-US" sz="1200" dirty="0">
                <a:latin typeface="Arial"/>
                <a:ea typeface="Arial"/>
                <a:cs typeface="Arial"/>
                <a:sym typeface="Arial"/>
              </a:rPr>
              <a:t>우리는 생산 품질 데이터가 있습니다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 [Template] Module 8 (Quality Assurance System) </a:t>
            </a:r>
            <a:r>
              <a:rPr lang="ko-KR" altLang="en-US" sz="1200" dirty="0">
                <a:latin typeface="Arial"/>
                <a:ea typeface="Arial"/>
                <a:cs typeface="Arial"/>
                <a:sym typeface="Arial"/>
              </a:rPr>
              <a:t>에 적어 두는 것을 기억하세요</a:t>
            </a:r>
            <a:r>
              <a:rPr lang="en-US" altLang="ko-KR" sz="1200" dirty="0">
                <a:latin typeface="Arial"/>
                <a:ea typeface="Arial"/>
                <a:cs typeface="Arial"/>
                <a:sym typeface="Arial"/>
              </a:rPr>
              <a:t>.</a:t>
            </a:r>
          </a:p>
          <a:p>
            <a:pPr marL="0" lvl="0" indent="0" algn="l" rtl="0">
              <a:spcBef>
                <a:spcPts val="0"/>
              </a:spcBef>
              <a:spcAft>
                <a:spcPts val="0"/>
              </a:spcAft>
              <a:buNone/>
            </a:pPr>
            <a:endParaRPr sz="1200" dirty="0">
              <a:latin typeface="Times New Roman"/>
              <a:ea typeface="Times New Roman"/>
              <a:cs typeface="Times New Roman"/>
              <a:sym typeface="Times New Roman"/>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강판 결함에 패턴이 있습니다</a:t>
            </a:r>
            <a:r>
              <a:rPr lang="en-US" altLang="ko-KR" sz="1200" dirty="0">
                <a:latin typeface="Arial"/>
                <a:ea typeface="Arial"/>
                <a:cs typeface="Arial"/>
                <a:sym typeface="Arial"/>
              </a:rPr>
              <a:t>. </a:t>
            </a:r>
            <a:r>
              <a:rPr lang="ko-KR" altLang="en-US" sz="1200" dirty="0">
                <a:latin typeface="Arial"/>
                <a:ea typeface="Arial"/>
                <a:cs typeface="Arial"/>
                <a:sym typeface="Arial"/>
              </a:rPr>
              <a:t>패턴을 아직 모를 수도 있지만 머신러닝</a:t>
            </a:r>
            <a:r>
              <a:rPr lang="en-US" altLang="ko-KR" sz="1200" dirty="0">
                <a:latin typeface="Arial"/>
                <a:ea typeface="Arial"/>
                <a:cs typeface="Arial"/>
                <a:sym typeface="Arial"/>
              </a:rPr>
              <a:t>(machine learning)</a:t>
            </a:r>
            <a:r>
              <a:rPr lang="ko-KR" altLang="en-US" sz="1200" dirty="0">
                <a:latin typeface="Arial"/>
                <a:ea typeface="Arial"/>
                <a:cs typeface="Arial"/>
                <a:sym typeface="Arial"/>
              </a:rPr>
              <a:t>을 사용하여 패턴을 식별할 수 있습니다</a:t>
            </a:r>
            <a:r>
              <a:rPr lang="en-US" altLang="ko-KR" sz="1200" dirty="0">
                <a:latin typeface="Arial"/>
                <a:ea typeface="Arial"/>
                <a:cs typeface="Arial"/>
                <a:sym typeface="Arial"/>
              </a:rPr>
              <a:t>. </a:t>
            </a:r>
            <a:r>
              <a:rPr lang="ko-KR" altLang="en-US" sz="1200" dirty="0">
                <a:latin typeface="Arial"/>
                <a:ea typeface="Arial"/>
                <a:cs typeface="Arial"/>
                <a:sym typeface="Arial"/>
              </a:rPr>
              <a:t>이것은 품질 보증 시스템 모델에 대한 응용 프로그램입니다</a:t>
            </a:r>
            <a:r>
              <a:rPr lang="en-US" altLang="ko-KR" sz="1200" dirty="0">
                <a:latin typeface="Arial"/>
                <a:ea typeface="Arial"/>
                <a:cs typeface="Arial"/>
                <a:sym typeface="Arial"/>
              </a:rPr>
              <a:t>.</a:t>
            </a:r>
            <a:endParaRPr sz="1200" dirty="0">
              <a:latin typeface="Times New Roman"/>
              <a:ea typeface="Times New Roman"/>
              <a:cs typeface="Times New Roman"/>
              <a:sym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이것이 오늘 우리의 안건이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보험사기 탐지에 대한 내용과 장점을 간략한 소개부터 시작하겠습니다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이전에 진행했던</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사이클을 요약하겠습니다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이해를 돕기 위해 사용 사례를 살펴볼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다음은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no-code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접근법에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프로그래밍 없이 무엇을 할 수 있는지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자체 보험사기 탐지 모델을 만드는 방법에 대해 직접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마지막으로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우리의 모델이 훨씬 더 좋아질 수 있도록 수정할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906265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강판 결함에 패턴이 있습니다</a:t>
            </a:r>
            <a:r>
              <a:rPr lang="en-US" altLang="ko-KR" sz="1200" dirty="0">
                <a:latin typeface="Arial"/>
                <a:ea typeface="Arial"/>
                <a:cs typeface="Arial"/>
                <a:sym typeface="Arial"/>
              </a:rPr>
              <a:t>. </a:t>
            </a:r>
            <a:r>
              <a:rPr lang="ko-KR" altLang="en-US" sz="1200" dirty="0">
                <a:latin typeface="Arial"/>
                <a:ea typeface="Arial"/>
                <a:cs typeface="Arial"/>
                <a:sym typeface="Arial"/>
              </a:rPr>
              <a:t>패턴을 아직 모를 수도 있지만 머신러닝</a:t>
            </a:r>
            <a:r>
              <a:rPr lang="en-US" altLang="ko-KR" sz="1200" dirty="0">
                <a:latin typeface="Arial"/>
                <a:ea typeface="Arial"/>
                <a:cs typeface="Arial"/>
                <a:sym typeface="Arial"/>
              </a:rPr>
              <a:t>(machine learning)</a:t>
            </a:r>
            <a:r>
              <a:rPr lang="ko-KR" altLang="en-US" sz="1200" dirty="0">
                <a:latin typeface="Arial"/>
                <a:ea typeface="Arial"/>
                <a:cs typeface="Arial"/>
                <a:sym typeface="Arial"/>
              </a:rPr>
              <a:t>을 사용하여 패턴을 식별할 수 있습니다</a:t>
            </a:r>
            <a:r>
              <a:rPr lang="en-US" altLang="ko-KR" sz="1200" dirty="0">
                <a:latin typeface="Arial"/>
                <a:ea typeface="Arial"/>
                <a:cs typeface="Arial"/>
                <a:sym typeface="Arial"/>
              </a:rPr>
              <a:t>. </a:t>
            </a:r>
            <a:r>
              <a:rPr lang="ko-KR" altLang="en-US" sz="1200" dirty="0">
                <a:latin typeface="Arial"/>
                <a:ea typeface="Arial"/>
                <a:cs typeface="Arial"/>
                <a:sym typeface="Arial"/>
              </a:rPr>
              <a:t>이것은 품질 보증 시스템 모델에 대한 응용 프로그램입니다</a:t>
            </a:r>
            <a:r>
              <a:rPr lang="en-US" altLang="ko-KR" sz="1200" dirty="0">
                <a:latin typeface="Arial"/>
                <a:ea typeface="Arial"/>
                <a:cs typeface="Arial"/>
                <a:sym typeface="Arial"/>
              </a:rPr>
              <a:t>.</a:t>
            </a:r>
            <a:endParaRPr sz="12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147793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kern="1200" dirty="0">
                <a:solidFill>
                  <a:schemeClr val="tx1"/>
                </a:solidFill>
                <a:effectLst/>
                <a:latin typeface="+mn-lt"/>
                <a:ea typeface="+mn-ea"/>
                <a:cs typeface="+mn-cs"/>
              </a:rPr>
              <a:t>수고하셨습니다</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여러분들과 함께 할 다음 세션을 기대하겠습니다</a:t>
            </a:r>
            <a:r>
              <a:rPr lang="en-SG"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41</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9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8888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2552249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751202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3280171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7.xml"/><Relationship Id="rId4" Type="http://schemas.openxmlformats.org/officeDocument/2006/relationships/image" Target="../media/image36.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41982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537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50932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6858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9248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9800206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310403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8463484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988027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17217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7589854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626442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808682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7040348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7321414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88802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9119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25155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9182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467045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522159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8/1/2022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15152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ub, Content &amp; 1 photo">
  <p:cSld name="Title, Sub, Content &amp; 1 photo">
    <p:spTree>
      <p:nvGrpSpPr>
        <p:cNvPr id="1" name="Shape 109"/>
        <p:cNvGrpSpPr/>
        <p:nvPr/>
      </p:nvGrpSpPr>
      <p:grpSpPr>
        <a:xfrm>
          <a:off x="0" y="0"/>
          <a:ext cx="0" cy="0"/>
          <a:chOff x="0" y="0"/>
          <a:chExt cx="0" cy="0"/>
        </a:xfrm>
      </p:grpSpPr>
      <p:sp>
        <p:nvSpPr>
          <p:cNvPr id="110" name="Google Shape;110;p90"/>
          <p:cNvSpPr txBox="1">
            <a:spLocks noGrp="1"/>
          </p:cNvSpPr>
          <p:nvPr>
            <p:ph type="title"/>
          </p:nvPr>
        </p:nvSpPr>
        <p:spPr>
          <a:xfrm>
            <a:off x="381000" y="221694"/>
            <a:ext cx="5429864"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90"/>
          <p:cNvSpPr txBox="1">
            <a:spLocks noGrp="1"/>
          </p:cNvSpPr>
          <p:nvPr>
            <p:ph type="body" idx="1"/>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90"/>
          <p:cNvSpPr>
            <a:spLocks noGrp="1"/>
          </p:cNvSpPr>
          <p:nvPr>
            <p:ph type="pic" idx="2"/>
          </p:nvPr>
        </p:nvSpPr>
        <p:spPr>
          <a:xfrm>
            <a:off x="5926394" y="0"/>
            <a:ext cx="5808406" cy="6400799"/>
          </a:xfrm>
          <a:prstGeom prst="rect">
            <a:avLst/>
          </a:prstGeom>
          <a:noFill/>
          <a:ln>
            <a:noFill/>
          </a:ln>
        </p:spPr>
      </p:sp>
      <p:sp>
        <p:nvSpPr>
          <p:cNvPr id="113" name="Google Shape;113;p90"/>
          <p:cNvSpPr txBox="1">
            <a:spLocks noGrp="1"/>
          </p:cNvSpPr>
          <p:nvPr>
            <p:ph type="body" idx="3"/>
          </p:nvPr>
        </p:nvSpPr>
        <p:spPr>
          <a:xfrm>
            <a:off x="381000" y="1495361"/>
            <a:ext cx="5429864"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90"/>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115" name="Google Shape;115;p90"/>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30663556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ub, Content &amp; 2 photos">
  <p:cSld name="Title, Sub, Content &amp; 2 photos">
    <p:spTree>
      <p:nvGrpSpPr>
        <p:cNvPr id="1" name="Shape 116"/>
        <p:cNvGrpSpPr/>
        <p:nvPr/>
      </p:nvGrpSpPr>
      <p:grpSpPr>
        <a:xfrm>
          <a:off x="0" y="0"/>
          <a:ext cx="0" cy="0"/>
          <a:chOff x="0" y="0"/>
          <a:chExt cx="0" cy="0"/>
        </a:xfrm>
      </p:grpSpPr>
      <p:sp>
        <p:nvSpPr>
          <p:cNvPr id="117" name="Google Shape;117;p91"/>
          <p:cNvSpPr txBox="1">
            <a:spLocks noGrp="1"/>
          </p:cNvSpPr>
          <p:nvPr>
            <p:ph type="title"/>
          </p:nvPr>
        </p:nvSpPr>
        <p:spPr>
          <a:xfrm>
            <a:off x="381000" y="221694"/>
            <a:ext cx="5429864"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91"/>
          <p:cNvSpPr txBox="1">
            <a:spLocks noGrp="1"/>
          </p:cNvSpPr>
          <p:nvPr>
            <p:ph type="body" idx="1"/>
          </p:nvPr>
        </p:nvSpPr>
        <p:spPr>
          <a:xfrm>
            <a:off x="381000" y="1495361"/>
            <a:ext cx="5429864"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91"/>
          <p:cNvSpPr txBox="1">
            <a:spLocks noGrp="1"/>
          </p:cNvSpPr>
          <p:nvPr>
            <p:ph type="body" idx="2"/>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91"/>
          <p:cNvSpPr>
            <a:spLocks noGrp="1"/>
          </p:cNvSpPr>
          <p:nvPr>
            <p:ph type="pic" idx="3"/>
          </p:nvPr>
        </p:nvSpPr>
        <p:spPr>
          <a:xfrm>
            <a:off x="5926394" y="230287"/>
            <a:ext cx="5429250" cy="2410686"/>
          </a:xfrm>
          <a:prstGeom prst="rect">
            <a:avLst/>
          </a:prstGeom>
          <a:noFill/>
          <a:ln>
            <a:noFill/>
          </a:ln>
        </p:spPr>
      </p:sp>
      <p:sp>
        <p:nvSpPr>
          <p:cNvPr id="121" name="Google Shape;121;p91"/>
          <p:cNvSpPr txBox="1">
            <a:spLocks noGrp="1"/>
          </p:cNvSpPr>
          <p:nvPr>
            <p:ph type="body" idx="4"/>
          </p:nvPr>
        </p:nvSpPr>
        <p:spPr>
          <a:xfrm>
            <a:off x="5926138" y="2655075"/>
            <a:ext cx="5429250" cy="4700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91"/>
          <p:cNvSpPr>
            <a:spLocks noGrp="1"/>
          </p:cNvSpPr>
          <p:nvPr>
            <p:ph type="pic" idx="5"/>
          </p:nvPr>
        </p:nvSpPr>
        <p:spPr>
          <a:xfrm>
            <a:off x="5924550" y="3331781"/>
            <a:ext cx="5429250" cy="2410686"/>
          </a:xfrm>
          <a:prstGeom prst="rect">
            <a:avLst/>
          </a:prstGeom>
          <a:noFill/>
          <a:ln>
            <a:noFill/>
          </a:ln>
        </p:spPr>
      </p:sp>
      <p:sp>
        <p:nvSpPr>
          <p:cNvPr id="123" name="Google Shape;123;p91"/>
          <p:cNvSpPr txBox="1">
            <a:spLocks noGrp="1"/>
          </p:cNvSpPr>
          <p:nvPr>
            <p:ph type="body" idx="6"/>
          </p:nvPr>
        </p:nvSpPr>
        <p:spPr>
          <a:xfrm>
            <a:off x="5924294" y="5767077"/>
            <a:ext cx="5429250" cy="4700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65643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matchingName="Title and Content Blue A">
  <p:cSld name="Title and Content Blue A">
    <p:bg>
      <p:bgPr>
        <a:solidFill>
          <a:schemeClr val="lt1"/>
        </a:solidFill>
        <a:effectLst/>
      </p:bgPr>
    </p:bg>
    <p:spTree>
      <p:nvGrpSpPr>
        <p:cNvPr id="1" name="Shape 124"/>
        <p:cNvGrpSpPr/>
        <p:nvPr/>
      </p:nvGrpSpPr>
      <p:grpSpPr>
        <a:xfrm>
          <a:off x="0" y="0"/>
          <a:ext cx="0" cy="0"/>
          <a:chOff x="0" y="0"/>
          <a:chExt cx="0" cy="0"/>
        </a:xfrm>
      </p:grpSpPr>
      <p:sp>
        <p:nvSpPr>
          <p:cNvPr id="125" name="Google Shape;125;p92"/>
          <p:cNvSpPr txBox="1">
            <a:spLocks noGrp="1"/>
          </p:cNvSpPr>
          <p:nvPr>
            <p:ph type="title"/>
          </p:nvPr>
        </p:nvSpPr>
        <p:spPr>
          <a:xfrm>
            <a:off x="925220" y="1101578"/>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0000"/>
              </a:buClr>
              <a:buSzPts val="4800"/>
              <a:buFont typeface="Play"/>
              <a:buNone/>
              <a:defRPr sz="48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92"/>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127" name="Google Shape;127;p92"/>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3200"/>
              <a:buNone/>
              <a:defRPr sz="3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92"/>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9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pic>
        <p:nvPicPr>
          <p:cNvPr id="130" name="Google Shape;130;p92"/>
          <p:cNvPicPr preferRelativeResize="0"/>
          <p:nvPr/>
        </p:nvPicPr>
        <p:blipFill rotWithShape="1">
          <a:blip r:embed="rId2">
            <a:alphaModFix/>
          </a:blip>
          <a:srcRect/>
          <a:stretch/>
        </p:blipFill>
        <p:spPr>
          <a:xfrm>
            <a:off x="10487025" y="6504175"/>
            <a:ext cx="1097247" cy="289196"/>
          </a:xfrm>
          <a:prstGeom prst="rect">
            <a:avLst/>
          </a:prstGeom>
          <a:noFill/>
          <a:ln>
            <a:noFill/>
          </a:ln>
        </p:spPr>
      </p:pic>
    </p:spTree>
    <p:extLst>
      <p:ext uri="{BB962C8B-B14F-4D97-AF65-F5344CB8AC3E}">
        <p14:creationId xmlns:p14="http://schemas.microsoft.com/office/powerpoint/2010/main" val="39314937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31"/>
        <p:cNvGrpSpPr/>
        <p:nvPr/>
      </p:nvGrpSpPr>
      <p:grpSpPr>
        <a:xfrm>
          <a:off x="0" y="0"/>
          <a:ext cx="0" cy="0"/>
          <a:chOff x="0" y="0"/>
          <a:chExt cx="0" cy="0"/>
        </a:xfrm>
      </p:grpSpPr>
      <p:sp>
        <p:nvSpPr>
          <p:cNvPr id="132" name="Google Shape;132;p96"/>
          <p:cNvSpPr>
            <a:spLocks noGrp="1"/>
          </p:cNvSpPr>
          <p:nvPr>
            <p:ph type="pic" idx="2"/>
          </p:nvPr>
        </p:nvSpPr>
        <p:spPr>
          <a:xfrm>
            <a:off x="0" y="0"/>
            <a:ext cx="12192000" cy="6858000"/>
          </a:xfrm>
          <a:prstGeom prst="rect">
            <a:avLst/>
          </a:prstGeom>
          <a:noFill/>
          <a:ln>
            <a:noFill/>
          </a:ln>
        </p:spPr>
      </p:sp>
      <p:pic>
        <p:nvPicPr>
          <p:cNvPr id="133" name="Google Shape;133;p96"/>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134" name="Google Shape;134;p96"/>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135" name="Google Shape;135;p96"/>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96"/>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263586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_title">
  <p:cSld name="2_title">
    <p:bg>
      <p:bgPr>
        <a:solidFill>
          <a:srgbClr val="1F31AD"/>
        </a:solidFill>
        <a:effectLst/>
      </p:bgPr>
    </p:bg>
    <p:spTree>
      <p:nvGrpSpPr>
        <p:cNvPr id="1" name="Shape 137"/>
        <p:cNvGrpSpPr/>
        <p:nvPr/>
      </p:nvGrpSpPr>
      <p:grpSpPr>
        <a:xfrm>
          <a:off x="0" y="0"/>
          <a:ext cx="0" cy="0"/>
          <a:chOff x="0" y="0"/>
          <a:chExt cx="0" cy="0"/>
        </a:xfrm>
      </p:grpSpPr>
      <p:sp>
        <p:nvSpPr>
          <p:cNvPr id="138" name="Google Shape;138;p97"/>
          <p:cNvSpPr txBox="1">
            <a:spLocks noGrp="1"/>
          </p:cNvSpPr>
          <p:nvPr>
            <p:ph type="ctrTitle"/>
          </p:nvPr>
        </p:nvSpPr>
        <p:spPr>
          <a:xfrm>
            <a:off x="8090008" y="1554148"/>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Play"/>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97"/>
          <p:cNvSpPr txBox="1">
            <a:spLocks noGrp="1"/>
          </p:cNvSpPr>
          <p:nvPr>
            <p:ph type="subTitle" idx="1"/>
          </p:nvPr>
        </p:nvSpPr>
        <p:spPr>
          <a:xfrm>
            <a:off x="8090008" y="3521075"/>
            <a:ext cx="3598410"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0" name="Google Shape;140;p97"/>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41" name="Google Shape;141;p97"/>
          <p:cNvSpPr>
            <a:spLocks noGrp="1"/>
          </p:cNvSpPr>
          <p:nvPr>
            <p:ph type="pic" idx="2"/>
          </p:nvPr>
        </p:nvSpPr>
        <p:spPr>
          <a:xfrm>
            <a:off x="874642" y="-695294"/>
            <a:ext cx="6678652" cy="6678652"/>
          </a:xfrm>
          <a:prstGeom prst="flowChartDelay">
            <a:avLst/>
          </a:prstGeom>
          <a:noFill/>
          <a:ln>
            <a:noFill/>
          </a:ln>
        </p:spPr>
      </p:sp>
      <p:pic>
        <p:nvPicPr>
          <p:cNvPr id="142" name="Google Shape;142;p97"/>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42267598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3_title">
  <p:cSld name="3_title">
    <p:bg>
      <p:bgPr>
        <a:solidFill>
          <a:srgbClr val="DCDCDC"/>
        </a:solidFill>
        <a:effectLst/>
      </p:bgPr>
    </p:bg>
    <p:spTree>
      <p:nvGrpSpPr>
        <p:cNvPr id="1" name="Shape 143"/>
        <p:cNvGrpSpPr/>
        <p:nvPr/>
      </p:nvGrpSpPr>
      <p:grpSpPr>
        <a:xfrm>
          <a:off x="0" y="0"/>
          <a:ext cx="0" cy="0"/>
          <a:chOff x="0" y="0"/>
          <a:chExt cx="0" cy="0"/>
        </a:xfrm>
      </p:grpSpPr>
      <p:sp>
        <p:nvSpPr>
          <p:cNvPr id="144" name="Google Shape;144;p98"/>
          <p:cNvSpPr txBox="1">
            <a:spLocks noGrp="1"/>
          </p:cNvSpPr>
          <p:nvPr>
            <p:ph type="ctrTitle"/>
          </p:nvPr>
        </p:nvSpPr>
        <p:spPr>
          <a:xfrm>
            <a:off x="7118003" y="2330005"/>
            <a:ext cx="435137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0000"/>
              </a:buClr>
              <a:buSzPts val="5000"/>
              <a:buFont typeface="Play"/>
              <a:buNone/>
              <a:defRPr sz="5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98"/>
          <p:cNvSpPr txBox="1">
            <a:spLocks noGrp="1"/>
          </p:cNvSpPr>
          <p:nvPr>
            <p:ph type="subTitle" idx="1"/>
          </p:nvPr>
        </p:nvSpPr>
        <p:spPr>
          <a:xfrm>
            <a:off x="7118003" y="4296932"/>
            <a:ext cx="435137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6" name="Google Shape;146;p98"/>
          <p:cNvPicPr preferRelativeResize="0"/>
          <p:nvPr/>
        </p:nvPicPr>
        <p:blipFill rotWithShape="1">
          <a:blip r:embed="rId2">
            <a:alphaModFix/>
          </a:blip>
          <a:srcRect/>
          <a:stretch/>
        </p:blipFill>
        <p:spPr>
          <a:xfrm>
            <a:off x="-1" y="0"/>
            <a:ext cx="722625" cy="722625"/>
          </a:xfrm>
          <a:prstGeom prst="rect">
            <a:avLst/>
          </a:prstGeom>
          <a:noFill/>
          <a:ln>
            <a:noFill/>
          </a:ln>
        </p:spPr>
      </p:pic>
      <p:sp>
        <p:nvSpPr>
          <p:cNvPr id="147" name="Google Shape;147;p98"/>
          <p:cNvSpPr>
            <a:spLocks noGrp="1"/>
          </p:cNvSpPr>
          <p:nvPr>
            <p:ph type="pic" idx="2"/>
          </p:nvPr>
        </p:nvSpPr>
        <p:spPr>
          <a:xfrm>
            <a:off x="722624" y="724112"/>
            <a:ext cx="5517866" cy="5517866"/>
          </a:xfrm>
          <a:prstGeom prst="flowChartDelay">
            <a:avLst/>
          </a:prstGeom>
          <a:noFill/>
          <a:ln>
            <a:noFill/>
          </a:ln>
        </p:spPr>
      </p:sp>
      <p:pic>
        <p:nvPicPr>
          <p:cNvPr id="148" name="Google Shape;148;p98"/>
          <p:cNvPicPr preferRelativeResize="0"/>
          <p:nvPr/>
        </p:nvPicPr>
        <p:blipFill rotWithShape="1">
          <a:blip r:embed="rId3">
            <a:alphaModFix/>
          </a:blip>
          <a:srcRect/>
          <a:stretch/>
        </p:blipFill>
        <p:spPr>
          <a:xfrm>
            <a:off x="6462165" y="995711"/>
            <a:ext cx="2281959" cy="604907"/>
          </a:xfrm>
          <a:prstGeom prst="rect">
            <a:avLst/>
          </a:prstGeom>
          <a:noFill/>
          <a:ln>
            <a:noFill/>
          </a:ln>
        </p:spPr>
      </p:pic>
    </p:spTree>
    <p:extLst>
      <p:ext uri="{BB962C8B-B14F-4D97-AF65-F5344CB8AC3E}">
        <p14:creationId xmlns:p14="http://schemas.microsoft.com/office/powerpoint/2010/main" val="41345896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_title">
  <p:cSld name="4_title">
    <p:spTree>
      <p:nvGrpSpPr>
        <p:cNvPr id="1" name="Shape 149"/>
        <p:cNvGrpSpPr/>
        <p:nvPr/>
      </p:nvGrpSpPr>
      <p:grpSpPr>
        <a:xfrm>
          <a:off x="0" y="0"/>
          <a:ext cx="0" cy="0"/>
          <a:chOff x="0" y="0"/>
          <a:chExt cx="0" cy="0"/>
        </a:xfrm>
      </p:grpSpPr>
      <p:sp>
        <p:nvSpPr>
          <p:cNvPr id="150" name="Google Shape;150;p99"/>
          <p:cNvSpPr>
            <a:spLocks noGrp="1"/>
          </p:cNvSpPr>
          <p:nvPr>
            <p:ph type="pic" idx="2"/>
          </p:nvPr>
        </p:nvSpPr>
        <p:spPr>
          <a:xfrm>
            <a:off x="0" y="0"/>
            <a:ext cx="12192000" cy="6858000"/>
          </a:xfrm>
          <a:prstGeom prst="rect">
            <a:avLst/>
          </a:prstGeom>
          <a:noFill/>
          <a:ln>
            <a:noFill/>
          </a:ln>
        </p:spPr>
      </p:sp>
      <p:pic>
        <p:nvPicPr>
          <p:cNvPr id="151" name="Google Shape;151;p99"/>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152" name="Google Shape;152;p99"/>
          <p:cNvSpPr>
            <a:spLocks noGrp="1"/>
          </p:cNvSpPr>
          <p:nvPr>
            <p:ph type="pic" idx="3"/>
          </p:nvPr>
        </p:nvSpPr>
        <p:spPr>
          <a:xfrm>
            <a:off x="0" y="0"/>
            <a:ext cx="12192000" cy="6858000"/>
          </a:xfrm>
          <a:prstGeom prst="rect">
            <a:avLst/>
          </a:prstGeom>
          <a:noFill/>
          <a:ln>
            <a:noFill/>
          </a:ln>
        </p:spPr>
      </p:sp>
      <p:sp>
        <p:nvSpPr>
          <p:cNvPr id="153" name="Google Shape;153;p99"/>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99"/>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55" name="Google Shape;155;p99"/>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3715231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_divider">
  <p:cSld name="1_divider">
    <p:bg>
      <p:bgPr>
        <a:solidFill>
          <a:srgbClr val="1F31AD"/>
        </a:solidFill>
        <a:effectLst/>
      </p:bgPr>
    </p:bg>
    <p:spTree>
      <p:nvGrpSpPr>
        <p:cNvPr id="1" name="Shape 156"/>
        <p:cNvGrpSpPr/>
        <p:nvPr/>
      </p:nvGrpSpPr>
      <p:grpSpPr>
        <a:xfrm>
          <a:off x="0" y="0"/>
          <a:ext cx="0" cy="0"/>
          <a:chOff x="0" y="0"/>
          <a:chExt cx="0" cy="0"/>
        </a:xfrm>
      </p:grpSpPr>
      <p:pic>
        <p:nvPicPr>
          <p:cNvPr id="157" name="Google Shape;157;p100"/>
          <p:cNvPicPr preferRelativeResize="0"/>
          <p:nvPr/>
        </p:nvPicPr>
        <p:blipFill rotWithShape="1">
          <a:blip r:embed="rId2">
            <a:alphaModFix/>
          </a:blip>
          <a:srcRect/>
          <a:stretch/>
        </p:blipFill>
        <p:spPr>
          <a:xfrm>
            <a:off x="0" y="0"/>
            <a:ext cx="8518358" cy="8518358"/>
          </a:xfrm>
          <a:prstGeom prst="rect">
            <a:avLst/>
          </a:prstGeom>
          <a:noFill/>
          <a:ln>
            <a:noFill/>
          </a:ln>
        </p:spPr>
      </p:pic>
      <p:sp>
        <p:nvSpPr>
          <p:cNvPr id="158" name="Google Shape;158;p100"/>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00"/>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0" name="Google Shape;160;p100"/>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29035462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_divider">
  <p:cSld name="2_divider">
    <p:bg>
      <p:bgPr>
        <a:solidFill>
          <a:srgbClr val="5B69FF"/>
        </a:solidFill>
        <a:effectLst/>
      </p:bgPr>
    </p:bg>
    <p:spTree>
      <p:nvGrpSpPr>
        <p:cNvPr id="1" name="Shape 161"/>
        <p:cNvGrpSpPr/>
        <p:nvPr/>
      </p:nvGrpSpPr>
      <p:grpSpPr>
        <a:xfrm>
          <a:off x="0" y="0"/>
          <a:ext cx="0" cy="0"/>
          <a:chOff x="0" y="0"/>
          <a:chExt cx="0" cy="0"/>
        </a:xfrm>
      </p:grpSpPr>
      <p:pic>
        <p:nvPicPr>
          <p:cNvPr id="162" name="Google Shape;162;p101"/>
          <p:cNvPicPr preferRelativeResize="0"/>
          <p:nvPr/>
        </p:nvPicPr>
        <p:blipFill rotWithShape="1">
          <a:blip r:embed="rId2">
            <a:alphaModFix/>
          </a:blip>
          <a:srcRect/>
          <a:stretch/>
        </p:blipFill>
        <p:spPr>
          <a:xfrm>
            <a:off x="-18007" y="-2896617"/>
            <a:ext cx="9763585" cy="9763585"/>
          </a:xfrm>
          <a:prstGeom prst="rect">
            <a:avLst/>
          </a:prstGeom>
          <a:noFill/>
          <a:ln>
            <a:noFill/>
          </a:ln>
        </p:spPr>
      </p:pic>
      <p:sp>
        <p:nvSpPr>
          <p:cNvPr id="163" name="Google Shape;163;p101"/>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101"/>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5" name="Google Shape;165;p101"/>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31436820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_divider">
  <p:cSld name="3_divider">
    <p:bg>
      <p:bgPr>
        <a:solidFill>
          <a:srgbClr val="98A1FF"/>
        </a:solidFill>
        <a:effectLst/>
      </p:bgPr>
    </p:bg>
    <p:spTree>
      <p:nvGrpSpPr>
        <p:cNvPr id="1" name="Shape 166"/>
        <p:cNvGrpSpPr/>
        <p:nvPr/>
      </p:nvGrpSpPr>
      <p:grpSpPr>
        <a:xfrm>
          <a:off x="0" y="0"/>
          <a:ext cx="0" cy="0"/>
          <a:chOff x="0" y="0"/>
          <a:chExt cx="0" cy="0"/>
        </a:xfrm>
      </p:grpSpPr>
      <p:sp>
        <p:nvSpPr>
          <p:cNvPr id="167" name="Google Shape;167;p102"/>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102"/>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9" name="Google Shape;169;p102"/>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70" name="Google Shape;170;p102"/>
          <p:cNvSpPr>
            <a:spLocks noGrp="1"/>
          </p:cNvSpPr>
          <p:nvPr>
            <p:ph type="pic" idx="2"/>
          </p:nvPr>
        </p:nvSpPr>
        <p:spPr>
          <a:xfrm>
            <a:off x="874642" y="-695294"/>
            <a:ext cx="6678652" cy="6678652"/>
          </a:xfrm>
          <a:prstGeom prst="flowChartDelay">
            <a:avLst/>
          </a:prstGeom>
          <a:noFill/>
          <a:ln>
            <a:noFill/>
          </a:ln>
        </p:spPr>
      </p:sp>
      <p:pic>
        <p:nvPicPr>
          <p:cNvPr id="171" name="Google Shape;171;p102"/>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9424551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4_divider">
  <p:cSld name="4_divider">
    <p:bg>
      <p:bgPr>
        <a:solidFill>
          <a:srgbClr val="C81326"/>
        </a:solidFill>
        <a:effectLst/>
      </p:bgPr>
    </p:bg>
    <p:spTree>
      <p:nvGrpSpPr>
        <p:cNvPr id="1" name="Shape 172"/>
        <p:cNvGrpSpPr/>
        <p:nvPr/>
      </p:nvGrpSpPr>
      <p:grpSpPr>
        <a:xfrm>
          <a:off x="0" y="0"/>
          <a:ext cx="0" cy="0"/>
          <a:chOff x="0" y="0"/>
          <a:chExt cx="0" cy="0"/>
        </a:xfrm>
      </p:grpSpPr>
      <p:sp>
        <p:nvSpPr>
          <p:cNvPr id="173" name="Google Shape;173;p103"/>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103"/>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5" name="Google Shape;175;p103"/>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176" name="Google Shape;176;p103"/>
          <p:cNvPicPr preferRelativeResize="0"/>
          <p:nvPr/>
        </p:nvPicPr>
        <p:blipFill rotWithShape="1">
          <a:blip r:embed="rId3">
            <a:alphaModFix/>
          </a:blip>
          <a:srcRect/>
          <a:stretch/>
        </p:blipFill>
        <p:spPr>
          <a:xfrm>
            <a:off x="-1" y="-1"/>
            <a:ext cx="8518357" cy="8518357"/>
          </a:xfrm>
          <a:prstGeom prst="rect">
            <a:avLst/>
          </a:prstGeom>
          <a:noFill/>
          <a:ln>
            <a:noFill/>
          </a:ln>
        </p:spPr>
      </p:pic>
    </p:spTree>
    <p:extLst>
      <p:ext uri="{BB962C8B-B14F-4D97-AF65-F5344CB8AC3E}">
        <p14:creationId xmlns:p14="http://schemas.microsoft.com/office/powerpoint/2010/main" val="5199300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5_divider">
  <p:cSld name="5_divider">
    <p:bg>
      <p:bgPr>
        <a:solidFill>
          <a:srgbClr val="FF5660"/>
        </a:solidFill>
        <a:effectLst/>
      </p:bgPr>
    </p:bg>
    <p:spTree>
      <p:nvGrpSpPr>
        <p:cNvPr id="1" name="Shape 177"/>
        <p:cNvGrpSpPr/>
        <p:nvPr/>
      </p:nvGrpSpPr>
      <p:grpSpPr>
        <a:xfrm>
          <a:off x="0" y="0"/>
          <a:ext cx="0" cy="0"/>
          <a:chOff x="0" y="0"/>
          <a:chExt cx="0" cy="0"/>
        </a:xfrm>
      </p:grpSpPr>
      <p:pic>
        <p:nvPicPr>
          <p:cNvPr id="178" name="Google Shape;178;p104"/>
          <p:cNvPicPr preferRelativeResize="0"/>
          <p:nvPr/>
        </p:nvPicPr>
        <p:blipFill rotWithShape="1">
          <a:blip r:embed="rId2">
            <a:alphaModFix/>
          </a:blip>
          <a:srcRect/>
          <a:stretch/>
        </p:blipFill>
        <p:spPr>
          <a:xfrm>
            <a:off x="-18008" y="-2891071"/>
            <a:ext cx="9763585" cy="9763585"/>
          </a:xfrm>
          <a:prstGeom prst="rect">
            <a:avLst/>
          </a:prstGeom>
          <a:noFill/>
          <a:ln>
            <a:noFill/>
          </a:ln>
        </p:spPr>
      </p:pic>
      <p:sp>
        <p:nvSpPr>
          <p:cNvPr id="179" name="Google Shape;179;p104"/>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04"/>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1" name="Google Shape;181;p104"/>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114158436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6_divider">
  <p:cSld name="6_divider">
    <p:bg>
      <p:bgPr>
        <a:solidFill>
          <a:srgbClr val="FF858A"/>
        </a:solidFill>
        <a:effectLst/>
      </p:bgPr>
    </p:bg>
    <p:spTree>
      <p:nvGrpSpPr>
        <p:cNvPr id="1" name="Shape 182"/>
        <p:cNvGrpSpPr/>
        <p:nvPr/>
      </p:nvGrpSpPr>
      <p:grpSpPr>
        <a:xfrm>
          <a:off x="0" y="0"/>
          <a:ext cx="0" cy="0"/>
          <a:chOff x="0" y="0"/>
          <a:chExt cx="0" cy="0"/>
        </a:xfrm>
      </p:grpSpPr>
      <p:sp>
        <p:nvSpPr>
          <p:cNvPr id="183" name="Google Shape;183;p105"/>
          <p:cNvSpPr txBox="1">
            <a:spLocks noGrp="1"/>
          </p:cNvSpPr>
          <p:nvPr>
            <p:ph type="ctrTitle"/>
          </p:nvPr>
        </p:nvSpPr>
        <p:spPr>
          <a:xfrm>
            <a:off x="8017438" y="1842906"/>
            <a:ext cx="3598410" cy="1874852"/>
          </a:xfrm>
          <a:prstGeom prst="rect">
            <a:avLst/>
          </a:prstGeom>
          <a:solidFill>
            <a:srgbClr val="FF858A"/>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05"/>
          <p:cNvSpPr txBox="1">
            <a:spLocks noGrp="1"/>
          </p:cNvSpPr>
          <p:nvPr>
            <p:ph type="subTitle" idx="1"/>
          </p:nvPr>
        </p:nvSpPr>
        <p:spPr>
          <a:xfrm>
            <a:off x="8017438" y="3809833"/>
            <a:ext cx="3598410" cy="930609"/>
          </a:xfrm>
          <a:prstGeom prst="rect">
            <a:avLst/>
          </a:prstGeom>
          <a:solidFill>
            <a:srgbClr val="FF858A"/>
          </a:solid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5" name="Google Shape;185;p105"/>
          <p:cNvSpPr>
            <a:spLocks noGrp="1"/>
          </p:cNvSpPr>
          <p:nvPr>
            <p:ph type="pic" idx="2"/>
          </p:nvPr>
        </p:nvSpPr>
        <p:spPr>
          <a:xfrm>
            <a:off x="874642" y="-695294"/>
            <a:ext cx="6678652" cy="6678652"/>
          </a:xfrm>
          <a:prstGeom prst="flowChartDelay">
            <a:avLst/>
          </a:prstGeom>
          <a:noFill/>
          <a:ln>
            <a:noFill/>
          </a:ln>
        </p:spPr>
      </p:sp>
      <p:sp>
        <p:nvSpPr>
          <p:cNvPr id="186" name="Google Shape;186;p105"/>
          <p:cNvSpPr/>
          <p:nvPr/>
        </p:nvSpPr>
        <p:spPr>
          <a:xfrm>
            <a:off x="0" y="5983356"/>
            <a:ext cx="874643" cy="874643"/>
          </a:xfrm>
          <a:prstGeom prst="rect">
            <a:avLst/>
          </a:prstGeom>
          <a:solidFill>
            <a:srgbClr val="FFB6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187" name="Google Shape;187;p105"/>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16514701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7_divider">
  <p:cSld name="7_divider">
    <p:bg>
      <p:bgPr>
        <a:solidFill>
          <a:srgbClr val="005C84"/>
        </a:solidFill>
        <a:effectLst/>
      </p:bgPr>
    </p:bg>
    <p:spTree>
      <p:nvGrpSpPr>
        <p:cNvPr id="1" name="Shape 188"/>
        <p:cNvGrpSpPr/>
        <p:nvPr/>
      </p:nvGrpSpPr>
      <p:grpSpPr>
        <a:xfrm>
          <a:off x="0" y="0"/>
          <a:ext cx="0" cy="0"/>
          <a:chOff x="0" y="0"/>
          <a:chExt cx="0" cy="0"/>
        </a:xfrm>
      </p:grpSpPr>
      <p:sp>
        <p:nvSpPr>
          <p:cNvPr id="189" name="Google Shape;189;p106"/>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06"/>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1" name="Google Shape;191;p106"/>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192" name="Google Shape;192;p106"/>
          <p:cNvPicPr preferRelativeResize="0"/>
          <p:nvPr/>
        </p:nvPicPr>
        <p:blipFill rotWithShape="1">
          <a:blip r:embed="rId3">
            <a:alphaModFix/>
          </a:blip>
          <a:srcRect/>
          <a:stretch/>
        </p:blipFill>
        <p:spPr>
          <a:xfrm>
            <a:off x="0" y="-1"/>
            <a:ext cx="8518356" cy="8518356"/>
          </a:xfrm>
          <a:prstGeom prst="rect">
            <a:avLst/>
          </a:prstGeom>
          <a:noFill/>
          <a:ln>
            <a:noFill/>
          </a:ln>
        </p:spPr>
      </p:pic>
    </p:spTree>
    <p:extLst>
      <p:ext uri="{BB962C8B-B14F-4D97-AF65-F5344CB8AC3E}">
        <p14:creationId xmlns:p14="http://schemas.microsoft.com/office/powerpoint/2010/main" val="80025101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8_divider">
  <p:cSld name="8_divider">
    <p:bg>
      <p:bgPr>
        <a:solidFill>
          <a:srgbClr val="02C8FD"/>
        </a:solidFill>
        <a:effectLst/>
      </p:bgPr>
    </p:bg>
    <p:spTree>
      <p:nvGrpSpPr>
        <p:cNvPr id="1" name="Shape 193"/>
        <p:cNvGrpSpPr/>
        <p:nvPr/>
      </p:nvGrpSpPr>
      <p:grpSpPr>
        <a:xfrm>
          <a:off x="0" y="0"/>
          <a:ext cx="0" cy="0"/>
          <a:chOff x="0" y="0"/>
          <a:chExt cx="0" cy="0"/>
        </a:xfrm>
      </p:grpSpPr>
      <p:pic>
        <p:nvPicPr>
          <p:cNvPr id="194" name="Google Shape;194;p107"/>
          <p:cNvPicPr preferRelativeResize="0"/>
          <p:nvPr/>
        </p:nvPicPr>
        <p:blipFill rotWithShape="1">
          <a:blip r:embed="rId2">
            <a:alphaModFix/>
          </a:blip>
          <a:srcRect/>
          <a:stretch/>
        </p:blipFill>
        <p:spPr>
          <a:xfrm>
            <a:off x="-14515" y="-2893472"/>
            <a:ext cx="9760092" cy="9760092"/>
          </a:xfrm>
          <a:prstGeom prst="rect">
            <a:avLst/>
          </a:prstGeom>
          <a:noFill/>
          <a:ln>
            <a:noFill/>
          </a:ln>
        </p:spPr>
      </p:pic>
      <p:sp>
        <p:nvSpPr>
          <p:cNvPr id="195" name="Google Shape;195;p107"/>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107"/>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7" name="Google Shape;197;p107"/>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5429620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9_divider">
  <p:cSld name="9_divider">
    <p:bg>
      <p:bgPr>
        <a:solidFill>
          <a:srgbClr val="7ADEFF"/>
        </a:solidFill>
        <a:effectLst/>
      </p:bgPr>
    </p:bg>
    <p:spTree>
      <p:nvGrpSpPr>
        <p:cNvPr id="1" name="Shape 198"/>
        <p:cNvGrpSpPr/>
        <p:nvPr/>
      </p:nvGrpSpPr>
      <p:grpSpPr>
        <a:xfrm>
          <a:off x="0" y="0"/>
          <a:ext cx="0" cy="0"/>
          <a:chOff x="0" y="0"/>
          <a:chExt cx="0" cy="0"/>
        </a:xfrm>
      </p:grpSpPr>
      <p:sp>
        <p:nvSpPr>
          <p:cNvPr id="199" name="Google Shape;199;p108"/>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108"/>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1" name="Google Shape;201;p108"/>
          <p:cNvSpPr>
            <a:spLocks noGrp="1"/>
          </p:cNvSpPr>
          <p:nvPr>
            <p:ph type="pic" idx="2"/>
          </p:nvPr>
        </p:nvSpPr>
        <p:spPr>
          <a:xfrm>
            <a:off x="874642" y="-695294"/>
            <a:ext cx="6678652" cy="6678652"/>
          </a:xfrm>
          <a:prstGeom prst="flowChartDelay">
            <a:avLst/>
          </a:prstGeom>
          <a:noFill/>
          <a:ln>
            <a:noFill/>
          </a:ln>
        </p:spPr>
      </p:sp>
      <p:sp>
        <p:nvSpPr>
          <p:cNvPr id="202" name="Google Shape;202;p108"/>
          <p:cNvSpPr/>
          <p:nvPr/>
        </p:nvSpPr>
        <p:spPr>
          <a:xfrm>
            <a:off x="0" y="5983356"/>
            <a:ext cx="874643" cy="874643"/>
          </a:xfrm>
          <a:prstGeom prst="rect">
            <a:avLst/>
          </a:prstGeom>
          <a:solidFill>
            <a:srgbClr val="02C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03" name="Google Shape;203;p108"/>
          <p:cNvPicPr preferRelativeResize="0"/>
          <p:nvPr/>
        </p:nvPicPr>
        <p:blipFill rotWithShape="1">
          <a:blip r:embed="rId2">
            <a:alphaModFix/>
          </a:blip>
          <a:srcRect/>
          <a:stretch/>
        </p:blipFill>
        <p:spPr>
          <a:xfrm>
            <a:off x="1919978" y="7168467"/>
            <a:ext cx="8268750" cy="6858000"/>
          </a:xfrm>
          <a:prstGeom prst="rect">
            <a:avLst/>
          </a:prstGeom>
          <a:noFill/>
          <a:ln>
            <a:noFill/>
          </a:ln>
        </p:spPr>
      </p:pic>
      <p:pic>
        <p:nvPicPr>
          <p:cNvPr id="204" name="Google Shape;204;p108"/>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400173685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0_divider">
  <p:cSld name="10_divider">
    <p:bg>
      <p:bgPr>
        <a:solidFill>
          <a:srgbClr val="CA8F00"/>
        </a:solidFill>
        <a:effectLst/>
      </p:bgPr>
    </p:bg>
    <p:spTree>
      <p:nvGrpSpPr>
        <p:cNvPr id="1" name="Shape 205"/>
        <p:cNvGrpSpPr/>
        <p:nvPr/>
      </p:nvGrpSpPr>
      <p:grpSpPr>
        <a:xfrm>
          <a:off x="0" y="0"/>
          <a:ext cx="0" cy="0"/>
          <a:chOff x="0" y="0"/>
          <a:chExt cx="0" cy="0"/>
        </a:xfrm>
      </p:grpSpPr>
      <p:sp>
        <p:nvSpPr>
          <p:cNvPr id="206" name="Google Shape;206;p109"/>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109"/>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8" name="Google Shape;208;p109"/>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09" name="Google Shape;209;p109"/>
          <p:cNvPicPr preferRelativeResize="0"/>
          <p:nvPr/>
        </p:nvPicPr>
        <p:blipFill rotWithShape="1">
          <a:blip r:embed="rId3">
            <a:alphaModFix/>
          </a:blip>
          <a:srcRect/>
          <a:stretch/>
        </p:blipFill>
        <p:spPr>
          <a:xfrm>
            <a:off x="0" y="0"/>
            <a:ext cx="8518356" cy="8518356"/>
          </a:xfrm>
          <a:prstGeom prst="rect">
            <a:avLst/>
          </a:prstGeom>
          <a:noFill/>
          <a:ln>
            <a:noFill/>
          </a:ln>
        </p:spPr>
      </p:pic>
    </p:spTree>
    <p:extLst>
      <p:ext uri="{BB962C8B-B14F-4D97-AF65-F5344CB8AC3E}">
        <p14:creationId xmlns:p14="http://schemas.microsoft.com/office/powerpoint/2010/main" val="2357057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1_divider">
  <p:cSld name="11_divider">
    <p:bg>
      <p:bgPr>
        <a:solidFill>
          <a:srgbClr val="F7CC4A"/>
        </a:solidFill>
        <a:effectLst/>
      </p:bgPr>
    </p:bg>
    <p:spTree>
      <p:nvGrpSpPr>
        <p:cNvPr id="1" name="Shape 210"/>
        <p:cNvGrpSpPr/>
        <p:nvPr/>
      </p:nvGrpSpPr>
      <p:grpSpPr>
        <a:xfrm>
          <a:off x="0" y="0"/>
          <a:ext cx="0" cy="0"/>
          <a:chOff x="0" y="0"/>
          <a:chExt cx="0" cy="0"/>
        </a:xfrm>
      </p:grpSpPr>
      <p:pic>
        <p:nvPicPr>
          <p:cNvPr id="211" name="Google Shape;211;p110"/>
          <p:cNvPicPr preferRelativeResize="0"/>
          <p:nvPr/>
        </p:nvPicPr>
        <p:blipFill rotWithShape="1">
          <a:blip r:embed="rId2">
            <a:alphaModFix/>
          </a:blip>
          <a:srcRect/>
          <a:stretch/>
        </p:blipFill>
        <p:spPr>
          <a:xfrm>
            <a:off x="-14516" y="-2893471"/>
            <a:ext cx="9760091" cy="9760091"/>
          </a:xfrm>
          <a:prstGeom prst="rect">
            <a:avLst/>
          </a:prstGeom>
          <a:noFill/>
          <a:ln>
            <a:noFill/>
          </a:ln>
        </p:spPr>
      </p:pic>
      <p:sp>
        <p:nvSpPr>
          <p:cNvPr id="212" name="Google Shape;212;p110"/>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110"/>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4" name="Google Shape;214;p110"/>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15" name="Google Shape;215;p110"/>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11364240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2_divider">
  <p:cSld name="12_divider">
    <p:bg>
      <p:bgPr>
        <a:solidFill>
          <a:srgbClr val="FFE27A"/>
        </a:solidFill>
        <a:effectLst/>
      </p:bgPr>
    </p:bg>
    <p:spTree>
      <p:nvGrpSpPr>
        <p:cNvPr id="1" name="Shape 216"/>
        <p:cNvGrpSpPr/>
        <p:nvPr/>
      </p:nvGrpSpPr>
      <p:grpSpPr>
        <a:xfrm>
          <a:off x="0" y="0"/>
          <a:ext cx="0" cy="0"/>
          <a:chOff x="0" y="0"/>
          <a:chExt cx="0" cy="0"/>
        </a:xfrm>
      </p:grpSpPr>
      <p:sp>
        <p:nvSpPr>
          <p:cNvPr id="217" name="Google Shape;217;p111"/>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111"/>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9" name="Google Shape;219;p111"/>
          <p:cNvSpPr>
            <a:spLocks noGrp="1"/>
          </p:cNvSpPr>
          <p:nvPr>
            <p:ph type="pic" idx="2"/>
          </p:nvPr>
        </p:nvSpPr>
        <p:spPr>
          <a:xfrm>
            <a:off x="874642" y="-695294"/>
            <a:ext cx="6678652" cy="6678652"/>
          </a:xfrm>
          <a:prstGeom prst="flowChartDelay">
            <a:avLst/>
          </a:prstGeom>
          <a:noFill/>
          <a:ln>
            <a:noFill/>
          </a:ln>
        </p:spPr>
      </p:sp>
      <p:sp>
        <p:nvSpPr>
          <p:cNvPr id="220" name="Google Shape;220;p111"/>
          <p:cNvSpPr/>
          <p:nvPr/>
        </p:nvSpPr>
        <p:spPr>
          <a:xfrm>
            <a:off x="0" y="5983356"/>
            <a:ext cx="874643" cy="874643"/>
          </a:xfrm>
          <a:prstGeom prst="rect">
            <a:avLst/>
          </a:prstGeom>
          <a:solidFill>
            <a:srgbClr val="EEB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21" name="Google Shape;221;p111"/>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4076602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3_divider">
  <p:cSld name="13_divider">
    <p:bg>
      <p:bgPr>
        <a:solidFill>
          <a:srgbClr val="515A3C"/>
        </a:solidFill>
        <a:effectLst/>
      </p:bgPr>
    </p:bg>
    <p:spTree>
      <p:nvGrpSpPr>
        <p:cNvPr id="1" name="Shape 222"/>
        <p:cNvGrpSpPr/>
        <p:nvPr/>
      </p:nvGrpSpPr>
      <p:grpSpPr>
        <a:xfrm>
          <a:off x="0" y="0"/>
          <a:ext cx="0" cy="0"/>
          <a:chOff x="0" y="0"/>
          <a:chExt cx="0" cy="0"/>
        </a:xfrm>
      </p:grpSpPr>
      <p:sp>
        <p:nvSpPr>
          <p:cNvPr id="223" name="Google Shape;223;p112"/>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112"/>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5" name="Google Shape;225;p112"/>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26" name="Google Shape;226;p112"/>
          <p:cNvPicPr preferRelativeResize="0"/>
          <p:nvPr/>
        </p:nvPicPr>
        <p:blipFill rotWithShape="1">
          <a:blip r:embed="rId3">
            <a:alphaModFix/>
          </a:blip>
          <a:srcRect/>
          <a:stretch/>
        </p:blipFill>
        <p:spPr>
          <a:xfrm>
            <a:off x="3406" y="-1"/>
            <a:ext cx="8529463" cy="8529463"/>
          </a:xfrm>
          <a:prstGeom prst="rect">
            <a:avLst/>
          </a:prstGeom>
          <a:noFill/>
          <a:ln>
            <a:noFill/>
          </a:ln>
        </p:spPr>
      </p:pic>
    </p:spTree>
    <p:extLst>
      <p:ext uri="{BB962C8B-B14F-4D97-AF65-F5344CB8AC3E}">
        <p14:creationId xmlns:p14="http://schemas.microsoft.com/office/powerpoint/2010/main" val="28731719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4_divider">
  <p:cSld name="14_divider">
    <p:bg>
      <p:bgPr>
        <a:solidFill>
          <a:srgbClr val="8BAE46"/>
        </a:solidFill>
        <a:effectLst/>
      </p:bgPr>
    </p:bg>
    <p:spTree>
      <p:nvGrpSpPr>
        <p:cNvPr id="1" name="Shape 227"/>
        <p:cNvGrpSpPr/>
        <p:nvPr/>
      </p:nvGrpSpPr>
      <p:grpSpPr>
        <a:xfrm>
          <a:off x="0" y="0"/>
          <a:ext cx="0" cy="0"/>
          <a:chOff x="0" y="0"/>
          <a:chExt cx="0" cy="0"/>
        </a:xfrm>
      </p:grpSpPr>
      <p:pic>
        <p:nvPicPr>
          <p:cNvPr id="228" name="Google Shape;228;p113"/>
          <p:cNvPicPr preferRelativeResize="0"/>
          <p:nvPr/>
        </p:nvPicPr>
        <p:blipFill rotWithShape="1">
          <a:blip r:embed="rId2">
            <a:alphaModFix/>
          </a:blip>
          <a:srcRect/>
          <a:stretch/>
        </p:blipFill>
        <p:spPr>
          <a:xfrm>
            <a:off x="-14515" y="-2878954"/>
            <a:ext cx="9745574" cy="9745574"/>
          </a:xfrm>
          <a:prstGeom prst="rect">
            <a:avLst/>
          </a:prstGeom>
          <a:noFill/>
          <a:ln>
            <a:noFill/>
          </a:ln>
        </p:spPr>
      </p:pic>
      <p:sp>
        <p:nvSpPr>
          <p:cNvPr id="229" name="Google Shape;229;p113"/>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113"/>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1" name="Google Shape;231;p113"/>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32" name="Google Shape;232;p113"/>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2903041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5_divider">
  <p:cSld name="15_divider">
    <p:bg>
      <p:bgPr>
        <a:solidFill>
          <a:srgbClr val="ADCC6E"/>
        </a:solidFill>
        <a:effectLst/>
      </p:bgPr>
    </p:bg>
    <p:spTree>
      <p:nvGrpSpPr>
        <p:cNvPr id="1" name="Shape 233"/>
        <p:cNvGrpSpPr/>
        <p:nvPr/>
      </p:nvGrpSpPr>
      <p:grpSpPr>
        <a:xfrm>
          <a:off x="0" y="0"/>
          <a:ext cx="0" cy="0"/>
          <a:chOff x="0" y="0"/>
          <a:chExt cx="0" cy="0"/>
        </a:xfrm>
      </p:grpSpPr>
      <p:sp>
        <p:nvSpPr>
          <p:cNvPr id="234" name="Google Shape;234;p114"/>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114"/>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6" name="Google Shape;236;p114"/>
          <p:cNvSpPr>
            <a:spLocks noGrp="1"/>
          </p:cNvSpPr>
          <p:nvPr>
            <p:ph type="pic" idx="2"/>
          </p:nvPr>
        </p:nvSpPr>
        <p:spPr>
          <a:xfrm>
            <a:off x="874642" y="-695294"/>
            <a:ext cx="6678652" cy="6678652"/>
          </a:xfrm>
          <a:prstGeom prst="flowChartDelay">
            <a:avLst/>
          </a:prstGeom>
          <a:noFill/>
          <a:ln>
            <a:noFill/>
          </a:ln>
        </p:spPr>
      </p:sp>
      <p:sp>
        <p:nvSpPr>
          <p:cNvPr id="237" name="Google Shape;237;p114"/>
          <p:cNvSpPr/>
          <p:nvPr/>
        </p:nvSpPr>
        <p:spPr>
          <a:xfrm>
            <a:off x="0" y="5983356"/>
            <a:ext cx="874643" cy="874643"/>
          </a:xfrm>
          <a:prstGeom prst="rect">
            <a:avLst/>
          </a:prstGeom>
          <a:solidFill>
            <a:srgbClr val="8BAE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38" name="Google Shape;238;p114"/>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20734221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6_divider">
  <p:cSld name="16_divider">
    <p:bg>
      <p:bgPr>
        <a:solidFill>
          <a:srgbClr val="272727"/>
        </a:solidFill>
        <a:effectLst/>
      </p:bgPr>
    </p:bg>
    <p:spTree>
      <p:nvGrpSpPr>
        <p:cNvPr id="1" name="Shape 239"/>
        <p:cNvGrpSpPr/>
        <p:nvPr/>
      </p:nvGrpSpPr>
      <p:grpSpPr>
        <a:xfrm>
          <a:off x="0" y="0"/>
          <a:ext cx="0" cy="0"/>
          <a:chOff x="0" y="0"/>
          <a:chExt cx="0" cy="0"/>
        </a:xfrm>
      </p:grpSpPr>
      <p:pic>
        <p:nvPicPr>
          <p:cNvPr id="240" name="Google Shape;240;p115"/>
          <p:cNvPicPr preferRelativeResize="0"/>
          <p:nvPr/>
        </p:nvPicPr>
        <p:blipFill rotWithShape="1">
          <a:blip r:embed="rId2">
            <a:alphaModFix/>
          </a:blip>
          <a:srcRect/>
          <a:stretch/>
        </p:blipFill>
        <p:spPr>
          <a:xfrm>
            <a:off x="-1" y="-1"/>
            <a:ext cx="8529463" cy="8529463"/>
          </a:xfrm>
          <a:prstGeom prst="rect">
            <a:avLst/>
          </a:prstGeom>
          <a:noFill/>
          <a:ln>
            <a:noFill/>
          </a:ln>
        </p:spPr>
      </p:pic>
      <p:sp>
        <p:nvSpPr>
          <p:cNvPr id="241" name="Google Shape;241;p115"/>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115"/>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3" name="Google Shape;243;p115"/>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37963860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7_divider">
  <p:cSld name="17_divider">
    <p:bg>
      <p:bgPr>
        <a:solidFill>
          <a:srgbClr val="AEAEAE"/>
        </a:solidFill>
        <a:effectLst/>
      </p:bgPr>
    </p:bg>
    <p:spTree>
      <p:nvGrpSpPr>
        <p:cNvPr id="1" name="Shape 244"/>
        <p:cNvGrpSpPr/>
        <p:nvPr/>
      </p:nvGrpSpPr>
      <p:grpSpPr>
        <a:xfrm>
          <a:off x="0" y="0"/>
          <a:ext cx="0" cy="0"/>
          <a:chOff x="0" y="0"/>
          <a:chExt cx="0" cy="0"/>
        </a:xfrm>
      </p:grpSpPr>
      <p:pic>
        <p:nvPicPr>
          <p:cNvPr id="245" name="Google Shape;245;p116"/>
          <p:cNvPicPr preferRelativeResize="0"/>
          <p:nvPr/>
        </p:nvPicPr>
        <p:blipFill rotWithShape="1">
          <a:blip r:embed="rId2">
            <a:alphaModFix/>
          </a:blip>
          <a:srcRect/>
          <a:stretch/>
        </p:blipFill>
        <p:spPr>
          <a:xfrm>
            <a:off x="-14516" y="-2887573"/>
            <a:ext cx="9745573" cy="9745573"/>
          </a:xfrm>
          <a:prstGeom prst="rect">
            <a:avLst/>
          </a:prstGeom>
          <a:noFill/>
          <a:ln>
            <a:noFill/>
          </a:ln>
        </p:spPr>
      </p:pic>
      <p:pic>
        <p:nvPicPr>
          <p:cNvPr id="246" name="Google Shape;246;p116"/>
          <p:cNvPicPr preferRelativeResize="0"/>
          <p:nvPr/>
        </p:nvPicPr>
        <p:blipFill rotWithShape="1">
          <a:blip r:embed="rId3">
            <a:alphaModFix/>
          </a:blip>
          <a:srcRect/>
          <a:stretch/>
        </p:blipFill>
        <p:spPr>
          <a:xfrm>
            <a:off x="-14515" y="-2878954"/>
            <a:ext cx="9745574" cy="9745574"/>
          </a:xfrm>
          <a:prstGeom prst="rect">
            <a:avLst/>
          </a:prstGeom>
          <a:noFill/>
          <a:ln>
            <a:noFill/>
          </a:ln>
        </p:spPr>
      </p:pic>
      <p:sp>
        <p:nvSpPr>
          <p:cNvPr id="247" name="Google Shape;247;p116"/>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116"/>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9" name="Google Shape;249;p116"/>
          <p:cNvPicPr preferRelativeResize="0"/>
          <p:nvPr/>
        </p:nvPicPr>
        <p:blipFill rotWithShape="1">
          <a:blip r:embed="rId4">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7738952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8_divider">
  <p:cSld name="18_divider">
    <p:bg>
      <p:bgPr>
        <a:solidFill>
          <a:srgbClr val="E9E9E9"/>
        </a:solidFill>
        <a:effectLst/>
      </p:bgPr>
    </p:bg>
    <p:spTree>
      <p:nvGrpSpPr>
        <p:cNvPr id="1" name="Shape 250"/>
        <p:cNvGrpSpPr/>
        <p:nvPr/>
      </p:nvGrpSpPr>
      <p:grpSpPr>
        <a:xfrm>
          <a:off x="0" y="0"/>
          <a:ext cx="0" cy="0"/>
          <a:chOff x="0" y="0"/>
          <a:chExt cx="0" cy="0"/>
        </a:xfrm>
      </p:grpSpPr>
      <p:sp>
        <p:nvSpPr>
          <p:cNvPr id="251" name="Google Shape;251;p117"/>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117"/>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3" name="Google Shape;253;p117"/>
          <p:cNvSpPr>
            <a:spLocks noGrp="1"/>
          </p:cNvSpPr>
          <p:nvPr>
            <p:ph type="pic" idx="2"/>
          </p:nvPr>
        </p:nvSpPr>
        <p:spPr>
          <a:xfrm>
            <a:off x="874642" y="-695294"/>
            <a:ext cx="6678652" cy="6678652"/>
          </a:xfrm>
          <a:prstGeom prst="flowChartDelay">
            <a:avLst/>
          </a:prstGeom>
          <a:noFill/>
          <a:ln>
            <a:noFill/>
          </a:ln>
        </p:spPr>
      </p:sp>
      <p:sp>
        <p:nvSpPr>
          <p:cNvPr id="254" name="Google Shape;254;p117"/>
          <p:cNvSpPr/>
          <p:nvPr/>
        </p:nvSpPr>
        <p:spPr>
          <a:xfrm>
            <a:off x="0" y="5983356"/>
            <a:ext cx="874643" cy="874643"/>
          </a:xfrm>
          <a:prstGeom prst="rect">
            <a:avLst/>
          </a:prstGeom>
          <a:solidFill>
            <a:srgbClr val="AEAE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55" name="Google Shape;255;p117"/>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15558889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9_divider">
  <p:cSld name="19_divider">
    <p:spTree>
      <p:nvGrpSpPr>
        <p:cNvPr id="1" name="Shape 256"/>
        <p:cNvGrpSpPr/>
        <p:nvPr/>
      </p:nvGrpSpPr>
      <p:grpSpPr>
        <a:xfrm>
          <a:off x="0" y="0"/>
          <a:ext cx="0" cy="0"/>
          <a:chOff x="0" y="0"/>
          <a:chExt cx="0" cy="0"/>
        </a:xfrm>
      </p:grpSpPr>
      <p:sp>
        <p:nvSpPr>
          <p:cNvPr id="257" name="Google Shape;257;p118"/>
          <p:cNvSpPr>
            <a:spLocks noGrp="1"/>
          </p:cNvSpPr>
          <p:nvPr>
            <p:ph type="pic" idx="2"/>
          </p:nvPr>
        </p:nvSpPr>
        <p:spPr>
          <a:xfrm>
            <a:off x="0" y="0"/>
            <a:ext cx="12192000" cy="6858000"/>
          </a:xfrm>
          <a:prstGeom prst="rect">
            <a:avLst/>
          </a:prstGeom>
          <a:noFill/>
          <a:ln>
            <a:noFill/>
          </a:ln>
        </p:spPr>
      </p:sp>
      <p:pic>
        <p:nvPicPr>
          <p:cNvPr id="258" name="Google Shape;258;p118"/>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259" name="Google Shape;259;p118"/>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260" name="Google Shape;260;p118"/>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118"/>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8277649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0_divider">
  <p:cSld name="20_divider">
    <p:bg>
      <p:bgPr>
        <a:solidFill>
          <a:srgbClr val="5B69FF"/>
        </a:solidFill>
        <a:effectLst/>
      </p:bgPr>
    </p:bg>
    <p:spTree>
      <p:nvGrpSpPr>
        <p:cNvPr id="1" name="Shape 262"/>
        <p:cNvGrpSpPr/>
        <p:nvPr/>
      </p:nvGrpSpPr>
      <p:grpSpPr>
        <a:xfrm>
          <a:off x="0" y="0"/>
          <a:ext cx="0" cy="0"/>
          <a:chOff x="0" y="0"/>
          <a:chExt cx="0" cy="0"/>
        </a:xfrm>
      </p:grpSpPr>
      <p:pic>
        <p:nvPicPr>
          <p:cNvPr id="263" name="Google Shape;263;p119"/>
          <p:cNvPicPr preferRelativeResize="0"/>
          <p:nvPr/>
        </p:nvPicPr>
        <p:blipFill rotWithShape="1">
          <a:blip r:embed="rId2">
            <a:alphaModFix/>
          </a:blip>
          <a:srcRect/>
          <a:stretch/>
        </p:blipFill>
        <p:spPr>
          <a:xfrm>
            <a:off x="1379122" y="1392116"/>
            <a:ext cx="1358900" cy="838200"/>
          </a:xfrm>
          <a:prstGeom prst="rect">
            <a:avLst/>
          </a:prstGeom>
          <a:noFill/>
          <a:ln>
            <a:noFill/>
          </a:ln>
        </p:spPr>
      </p:pic>
      <p:sp>
        <p:nvSpPr>
          <p:cNvPr id="264" name="Google Shape;264;p119"/>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19"/>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6" name="Google Shape;266;p119"/>
          <p:cNvSpPr>
            <a:spLocks noGrp="1"/>
          </p:cNvSpPr>
          <p:nvPr>
            <p:ph type="pic" idx="2"/>
          </p:nvPr>
        </p:nvSpPr>
        <p:spPr>
          <a:xfrm>
            <a:off x="1637956" y="669235"/>
            <a:ext cx="5094287" cy="5094287"/>
          </a:xfrm>
          <a:prstGeom prst="flowChartDelay">
            <a:avLst/>
          </a:prstGeom>
          <a:noFill/>
          <a:ln>
            <a:noFill/>
          </a:ln>
        </p:spPr>
      </p:sp>
    </p:spTree>
    <p:extLst>
      <p:ext uri="{BB962C8B-B14F-4D97-AF65-F5344CB8AC3E}">
        <p14:creationId xmlns:p14="http://schemas.microsoft.com/office/powerpoint/2010/main" val="149792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1_divider">
  <p:cSld name="21_divider">
    <p:spTree>
      <p:nvGrpSpPr>
        <p:cNvPr id="1" name="Shape 267"/>
        <p:cNvGrpSpPr/>
        <p:nvPr/>
      </p:nvGrpSpPr>
      <p:grpSpPr>
        <a:xfrm>
          <a:off x="0" y="0"/>
          <a:ext cx="0" cy="0"/>
          <a:chOff x="0" y="0"/>
          <a:chExt cx="0" cy="0"/>
        </a:xfrm>
      </p:grpSpPr>
      <p:sp>
        <p:nvSpPr>
          <p:cNvPr id="268" name="Google Shape;268;p120"/>
          <p:cNvSpPr>
            <a:spLocks noGrp="1"/>
          </p:cNvSpPr>
          <p:nvPr>
            <p:ph type="pic" idx="2"/>
          </p:nvPr>
        </p:nvSpPr>
        <p:spPr>
          <a:xfrm>
            <a:off x="0" y="0"/>
            <a:ext cx="12192000" cy="6858000"/>
          </a:xfrm>
          <a:prstGeom prst="rect">
            <a:avLst/>
          </a:prstGeom>
          <a:noFill/>
          <a:ln>
            <a:noFill/>
          </a:ln>
        </p:spPr>
      </p:sp>
      <p:pic>
        <p:nvPicPr>
          <p:cNvPr id="269" name="Google Shape;269;p120"/>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270" name="Google Shape;270;p120"/>
          <p:cNvSpPr>
            <a:spLocks noGrp="1"/>
          </p:cNvSpPr>
          <p:nvPr>
            <p:ph type="pic" idx="3"/>
          </p:nvPr>
        </p:nvSpPr>
        <p:spPr>
          <a:xfrm>
            <a:off x="0" y="0"/>
            <a:ext cx="12192000" cy="6858000"/>
          </a:xfrm>
          <a:prstGeom prst="rect">
            <a:avLst/>
          </a:prstGeom>
          <a:noFill/>
          <a:ln>
            <a:noFill/>
          </a:ln>
        </p:spPr>
      </p:sp>
      <p:sp>
        <p:nvSpPr>
          <p:cNvPr id="271" name="Google Shape;271;p120"/>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120"/>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73" name="Google Shape;273;p120"/>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12654709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Title Slide Blue A">
  <p:cSld name="Title Slide Blue A">
    <p:bg>
      <p:bgPr>
        <a:solidFill>
          <a:schemeClr val="dk2"/>
        </a:solidFill>
        <a:effectLst/>
      </p:bgPr>
    </p:bg>
    <p:spTree>
      <p:nvGrpSpPr>
        <p:cNvPr id="1" name="Shape 274"/>
        <p:cNvGrpSpPr/>
        <p:nvPr/>
      </p:nvGrpSpPr>
      <p:grpSpPr>
        <a:xfrm>
          <a:off x="0" y="0"/>
          <a:ext cx="0" cy="0"/>
          <a:chOff x="0" y="0"/>
          <a:chExt cx="0" cy="0"/>
        </a:xfrm>
      </p:grpSpPr>
      <p:grpSp>
        <p:nvGrpSpPr>
          <p:cNvPr id="275" name="Google Shape;275;p121"/>
          <p:cNvGrpSpPr/>
          <p:nvPr/>
        </p:nvGrpSpPr>
        <p:grpSpPr>
          <a:xfrm>
            <a:off x="573803" y="0"/>
            <a:ext cx="4325371" cy="6392520"/>
            <a:chOff x="573803" y="0"/>
            <a:chExt cx="4325371" cy="6392520"/>
          </a:xfrm>
        </p:grpSpPr>
        <p:sp>
          <p:nvSpPr>
            <p:cNvPr id="276" name="Google Shape;276;p121"/>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77" name="Google Shape;277;p121"/>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78" name="Google Shape;278;p121"/>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79" name="Google Shape;279;p121"/>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280" name="Google Shape;280;p121"/>
            <p:cNvGrpSpPr/>
            <p:nvPr/>
          </p:nvGrpSpPr>
          <p:grpSpPr>
            <a:xfrm>
              <a:off x="1468406" y="5995719"/>
              <a:ext cx="1059754" cy="396801"/>
              <a:chOff x="1314450" y="6391094"/>
              <a:chExt cx="1123377" cy="420623"/>
            </a:xfrm>
          </p:grpSpPr>
          <p:sp>
            <p:nvSpPr>
              <p:cNvPr id="281" name="Google Shape;281;p121"/>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82" name="Google Shape;282;p121"/>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83" name="Google Shape;283;p121"/>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84" name="Google Shape;284;p121"/>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grpSp>
      <p:sp>
        <p:nvSpPr>
          <p:cNvPr id="285" name="Google Shape;285;p121"/>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121"/>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21"/>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4719796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Title Slide Blue B">
  <p:cSld name="Title Slide Blue B">
    <p:bg>
      <p:bgPr>
        <a:solidFill>
          <a:schemeClr val="dk2"/>
        </a:solidFill>
        <a:effectLst/>
      </p:bgPr>
    </p:bg>
    <p:spTree>
      <p:nvGrpSpPr>
        <p:cNvPr id="1" name="Shape 288"/>
        <p:cNvGrpSpPr/>
        <p:nvPr/>
      </p:nvGrpSpPr>
      <p:grpSpPr>
        <a:xfrm>
          <a:off x="0" y="0"/>
          <a:ext cx="0" cy="0"/>
          <a:chOff x="0" y="0"/>
          <a:chExt cx="0" cy="0"/>
        </a:xfrm>
      </p:grpSpPr>
      <p:grpSp>
        <p:nvGrpSpPr>
          <p:cNvPr id="289" name="Google Shape;289;p122"/>
          <p:cNvGrpSpPr/>
          <p:nvPr/>
        </p:nvGrpSpPr>
        <p:grpSpPr>
          <a:xfrm>
            <a:off x="573803" y="0"/>
            <a:ext cx="4325371" cy="6392520"/>
            <a:chOff x="573803" y="0"/>
            <a:chExt cx="4325371" cy="6392520"/>
          </a:xfrm>
        </p:grpSpPr>
        <p:sp>
          <p:nvSpPr>
            <p:cNvPr id="290" name="Google Shape;290;p122"/>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291" name="Google Shape;291;p122"/>
            <p:cNvGrpSpPr/>
            <p:nvPr/>
          </p:nvGrpSpPr>
          <p:grpSpPr>
            <a:xfrm>
              <a:off x="1468406" y="5995719"/>
              <a:ext cx="1059754" cy="396801"/>
              <a:chOff x="1314450" y="6391094"/>
              <a:chExt cx="1123377" cy="420623"/>
            </a:xfrm>
          </p:grpSpPr>
          <p:sp>
            <p:nvSpPr>
              <p:cNvPr id="292" name="Google Shape;292;p122"/>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3" name="Google Shape;293;p122"/>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4" name="Google Shape;294;p122"/>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5" name="Google Shape;295;p122"/>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sp>
          <p:nvSpPr>
            <p:cNvPr id="296" name="Google Shape;296;p122"/>
            <p:cNvSpPr/>
            <p:nvPr/>
          </p:nvSpPr>
          <p:spPr>
            <a:xfrm>
              <a:off x="860457" y="4951823"/>
              <a:ext cx="158111" cy="158111"/>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7" name="Google Shape;297;p122"/>
            <p:cNvSpPr/>
            <p:nvPr/>
          </p:nvSpPr>
          <p:spPr>
            <a:xfrm>
              <a:off x="573803" y="5104242"/>
              <a:ext cx="286654" cy="286654"/>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8" name="Google Shape;298;p122"/>
            <p:cNvSpPr/>
            <p:nvPr/>
          </p:nvSpPr>
          <p:spPr>
            <a:xfrm>
              <a:off x="861107" y="5390896"/>
              <a:ext cx="610214" cy="610214"/>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299" name="Google Shape;299;p122"/>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122"/>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22"/>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44042024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solidFill>
          <a:schemeClr val="lt1"/>
        </a:solidFill>
        <a:effectLst/>
      </p:bgPr>
    </p:bg>
    <p:spTree>
      <p:nvGrpSpPr>
        <p:cNvPr id="1" name="Shape 302"/>
        <p:cNvGrpSpPr/>
        <p:nvPr/>
      </p:nvGrpSpPr>
      <p:grpSpPr>
        <a:xfrm>
          <a:off x="0" y="0"/>
          <a:ext cx="0" cy="0"/>
          <a:chOff x="0" y="0"/>
          <a:chExt cx="0" cy="0"/>
        </a:xfrm>
      </p:grpSpPr>
      <p:grpSp>
        <p:nvGrpSpPr>
          <p:cNvPr id="303" name="Google Shape;303;p123"/>
          <p:cNvGrpSpPr/>
          <p:nvPr/>
        </p:nvGrpSpPr>
        <p:grpSpPr>
          <a:xfrm>
            <a:off x="573803" y="0"/>
            <a:ext cx="4325371" cy="6377476"/>
            <a:chOff x="573803" y="0"/>
            <a:chExt cx="4325371" cy="6377476"/>
          </a:xfrm>
        </p:grpSpPr>
        <p:sp>
          <p:nvSpPr>
            <p:cNvPr id="304" name="Google Shape;304;p123"/>
            <p:cNvSpPr/>
            <p:nvPr/>
          </p:nvSpPr>
          <p:spPr>
            <a:xfrm>
              <a:off x="1468406" y="0"/>
              <a:ext cx="3430768" cy="5390870"/>
            </a:xfrm>
            <a:prstGeom prst="rect">
              <a:avLst/>
            </a:prstGeom>
            <a:solidFill>
              <a:srgbClr val="F2F2F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05" name="Google Shape;305;p123"/>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06" name="Google Shape;306;p123"/>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07" name="Google Shape;307;p123"/>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08" name="Google Shape;308;p123"/>
            <p:cNvPicPr preferRelativeResize="0"/>
            <p:nvPr/>
          </p:nvPicPr>
          <p:blipFill rotWithShape="1">
            <a:blip r:embed="rId2">
              <a:alphaModFix/>
            </a:blip>
            <a:srcRect/>
            <a:stretch/>
          </p:blipFill>
          <p:spPr>
            <a:xfrm>
              <a:off x="1466513" y="5992753"/>
              <a:ext cx="1031758" cy="384723"/>
            </a:xfrm>
            <a:prstGeom prst="rect">
              <a:avLst/>
            </a:prstGeom>
            <a:noFill/>
            <a:ln>
              <a:noFill/>
            </a:ln>
          </p:spPr>
        </p:pic>
      </p:grpSp>
      <p:sp>
        <p:nvSpPr>
          <p:cNvPr id="309" name="Google Shape;309;p123"/>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600"/>
              <a:buFont typeface="Arial"/>
              <a:buNone/>
              <a:defRPr sz="16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123"/>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1" name="Google Shape;311;p123"/>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9264362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12"/>
        <p:cNvGrpSpPr/>
        <p:nvPr/>
      </p:nvGrpSpPr>
      <p:grpSpPr>
        <a:xfrm>
          <a:off x="0" y="0"/>
          <a:ext cx="0" cy="0"/>
          <a:chOff x="0" y="0"/>
          <a:chExt cx="0" cy="0"/>
        </a:xfrm>
      </p:grpSpPr>
      <p:sp>
        <p:nvSpPr>
          <p:cNvPr id="313" name="Google Shape;313;p124"/>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124"/>
          <p:cNvSpPr txBox="1">
            <a:spLocks noGrp="1"/>
          </p:cNvSpPr>
          <p:nvPr>
            <p:ph type="body" idx="1"/>
          </p:nvPr>
        </p:nvSpPr>
        <p:spPr>
          <a:xfrm>
            <a:off x="381000" y="1487056"/>
            <a:ext cx="10972800" cy="468990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6878289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Sub and Content">
  <p:cSld name="Title, Sub and Content">
    <p:spTree>
      <p:nvGrpSpPr>
        <p:cNvPr id="1" name="Shape 315"/>
        <p:cNvGrpSpPr/>
        <p:nvPr/>
      </p:nvGrpSpPr>
      <p:grpSpPr>
        <a:xfrm>
          <a:off x="0" y="0"/>
          <a:ext cx="0" cy="0"/>
          <a:chOff x="0" y="0"/>
          <a:chExt cx="0" cy="0"/>
        </a:xfrm>
      </p:grpSpPr>
      <p:sp>
        <p:nvSpPr>
          <p:cNvPr id="316" name="Google Shape;316;p125"/>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125"/>
          <p:cNvSpPr txBox="1">
            <a:spLocks noGrp="1"/>
          </p:cNvSpPr>
          <p:nvPr>
            <p:ph type="body" idx="1"/>
          </p:nvPr>
        </p:nvSpPr>
        <p:spPr>
          <a:xfrm>
            <a:off x="381000" y="1494289"/>
            <a:ext cx="10972800" cy="5254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Font typeface="Arial"/>
              <a:buNone/>
              <a:defRPr sz="3200" b="0" i="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125"/>
          <p:cNvSpPr txBox="1">
            <a:spLocks noGrp="1"/>
          </p:cNvSpPr>
          <p:nvPr>
            <p:ph type="body" idx="2"/>
          </p:nvPr>
        </p:nvSpPr>
        <p:spPr>
          <a:xfrm>
            <a:off x="381000" y="2110067"/>
            <a:ext cx="10972800" cy="40842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3772003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 Two Content">
  <p:cSld name="Title, Sub Two Content">
    <p:spTree>
      <p:nvGrpSpPr>
        <p:cNvPr id="1" name="Shape 319"/>
        <p:cNvGrpSpPr/>
        <p:nvPr/>
      </p:nvGrpSpPr>
      <p:grpSpPr>
        <a:xfrm>
          <a:off x="0" y="0"/>
          <a:ext cx="0" cy="0"/>
          <a:chOff x="0" y="0"/>
          <a:chExt cx="0" cy="0"/>
        </a:xfrm>
      </p:grpSpPr>
      <p:sp>
        <p:nvSpPr>
          <p:cNvPr id="320" name="Google Shape;320;p126"/>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26"/>
          <p:cNvSpPr txBox="1">
            <a:spLocks noGrp="1"/>
          </p:cNvSpPr>
          <p:nvPr>
            <p:ph type="body" idx="1"/>
          </p:nvPr>
        </p:nvSpPr>
        <p:spPr>
          <a:xfrm>
            <a:off x="381000" y="1495361"/>
            <a:ext cx="10972800"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None/>
              <a:defRPr sz="3200" b="0" i="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126"/>
          <p:cNvSpPr txBox="1">
            <a:spLocks noGrp="1"/>
          </p:cNvSpPr>
          <p:nvPr>
            <p:ph type="body" idx="2"/>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126"/>
          <p:cNvSpPr txBox="1">
            <a:spLocks noGrp="1"/>
          </p:cNvSpPr>
          <p:nvPr>
            <p:ph type="body" idx="3"/>
          </p:nvPr>
        </p:nvSpPr>
        <p:spPr>
          <a:xfrm>
            <a:off x="5923935"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427639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24"/>
        <p:cNvGrpSpPr/>
        <p:nvPr/>
      </p:nvGrpSpPr>
      <p:grpSpPr>
        <a:xfrm>
          <a:off x="0" y="0"/>
          <a:ext cx="0" cy="0"/>
          <a:chOff x="0" y="0"/>
          <a:chExt cx="0" cy="0"/>
        </a:xfrm>
      </p:grpSpPr>
      <p:sp>
        <p:nvSpPr>
          <p:cNvPr id="325" name="Google Shape;325;p127"/>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127"/>
          <p:cNvSpPr txBox="1">
            <a:spLocks noGrp="1"/>
          </p:cNvSpPr>
          <p:nvPr>
            <p:ph type="body" idx="1"/>
          </p:nvPr>
        </p:nvSpPr>
        <p:spPr>
          <a:xfrm>
            <a:off x="380999"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127"/>
          <p:cNvSpPr txBox="1">
            <a:spLocks noGrp="1"/>
          </p:cNvSpPr>
          <p:nvPr>
            <p:ph type="body" idx="2"/>
          </p:nvPr>
        </p:nvSpPr>
        <p:spPr>
          <a:xfrm>
            <a:off x="5923935"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46439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Quote white">
  <p:cSld name="Quote white">
    <p:spTree>
      <p:nvGrpSpPr>
        <p:cNvPr id="1" name="Shape 328"/>
        <p:cNvGrpSpPr/>
        <p:nvPr/>
      </p:nvGrpSpPr>
      <p:grpSpPr>
        <a:xfrm>
          <a:off x="0" y="0"/>
          <a:ext cx="0" cy="0"/>
          <a:chOff x="0" y="0"/>
          <a:chExt cx="0" cy="0"/>
        </a:xfrm>
      </p:grpSpPr>
      <p:sp>
        <p:nvSpPr>
          <p:cNvPr id="329" name="Google Shape;329;p128"/>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0" name="Google Shape;330;p128"/>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6000"/>
              <a:buNone/>
              <a:defRPr sz="6000" b="0" i="0">
                <a:solidFill>
                  <a:schemeClr val="accen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128"/>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800"/>
              <a:buNone/>
              <a:defRPr>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868353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Quote Blue">
  <p:cSld name="Quote Blue">
    <p:bg>
      <p:bgPr>
        <a:solidFill>
          <a:schemeClr val="accent1"/>
        </a:solidFill>
        <a:effectLst/>
      </p:bgPr>
    </p:bg>
    <p:spTree>
      <p:nvGrpSpPr>
        <p:cNvPr id="1" name="Shape 332"/>
        <p:cNvGrpSpPr/>
        <p:nvPr/>
      </p:nvGrpSpPr>
      <p:grpSpPr>
        <a:xfrm>
          <a:off x="0" y="0"/>
          <a:ext cx="0" cy="0"/>
          <a:chOff x="0" y="0"/>
          <a:chExt cx="0" cy="0"/>
        </a:xfrm>
      </p:grpSpPr>
      <p:sp>
        <p:nvSpPr>
          <p:cNvPr id="333" name="Google Shape;333;p129"/>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129"/>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6000"/>
              <a:buNone/>
              <a:defRPr sz="6000" b="0" i="0">
                <a:solidFill>
                  <a:schemeClr val="l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129"/>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129"/>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37" name="Google Shape;337;p129"/>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38" name="Google Shape;338;p129"/>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39" name="Google Shape;339;p129"/>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40" name="Google Shape;340;p129"/>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41" name="Google Shape;341;p129"/>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3722238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egue White">
  <p:cSld name="Segue White">
    <p:spTree>
      <p:nvGrpSpPr>
        <p:cNvPr id="1" name="Shape 342"/>
        <p:cNvGrpSpPr/>
        <p:nvPr/>
      </p:nvGrpSpPr>
      <p:grpSpPr>
        <a:xfrm>
          <a:off x="0" y="0"/>
          <a:ext cx="0" cy="0"/>
          <a:chOff x="0" y="0"/>
          <a:chExt cx="0" cy="0"/>
        </a:xfrm>
      </p:grpSpPr>
      <p:sp>
        <p:nvSpPr>
          <p:cNvPr id="343" name="Google Shape;343;p130"/>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130"/>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471240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Segue Blue">
  <p:cSld name="Segue Blue">
    <p:bg>
      <p:bgPr>
        <a:solidFill>
          <a:schemeClr val="accent1"/>
        </a:solidFill>
        <a:effectLst/>
      </p:bgPr>
    </p:bg>
    <p:spTree>
      <p:nvGrpSpPr>
        <p:cNvPr id="1" name="Shape 345"/>
        <p:cNvGrpSpPr/>
        <p:nvPr/>
      </p:nvGrpSpPr>
      <p:grpSpPr>
        <a:xfrm>
          <a:off x="0" y="0"/>
          <a:ext cx="0" cy="0"/>
          <a:chOff x="0" y="0"/>
          <a:chExt cx="0" cy="0"/>
        </a:xfrm>
      </p:grpSpPr>
      <p:sp>
        <p:nvSpPr>
          <p:cNvPr id="346" name="Google Shape;346;p131"/>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131"/>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sz="28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131"/>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49" name="Google Shape;349;p131"/>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50" name="Google Shape;350;p131"/>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1" name="Google Shape;351;p131"/>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52" name="Google Shape;352;p131"/>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53" name="Google Shape;353;p131"/>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27849715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White">
  <p:cSld name="Title and Content White">
    <p:bg>
      <p:bgPr>
        <a:solidFill>
          <a:srgbClr val="F2F2F2"/>
        </a:solidFill>
        <a:effectLst/>
      </p:bgPr>
    </p:bg>
    <p:spTree>
      <p:nvGrpSpPr>
        <p:cNvPr id="1" name="Shape 354"/>
        <p:cNvGrpSpPr/>
        <p:nvPr/>
      </p:nvGrpSpPr>
      <p:grpSpPr>
        <a:xfrm>
          <a:off x="0" y="0"/>
          <a:ext cx="0" cy="0"/>
          <a:chOff x="0" y="0"/>
          <a:chExt cx="0" cy="0"/>
        </a:xfrm>
      </p:grpSpPr>
      <p:sp>
        <p:nvSpPr>
          <p:cNvPr id="355" name="Google Shape;355;p132"/>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800"/>
              <a:buFont typeface="Play"/>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132"/>
          <p:cNvSpPr/>
          <p:nvPr/>
        </p:nvSpPr>
        <p:spPr>
          <a:xfrm>
            <a:off x="11734800" y="6400800"/>
            <a:ext cx="457200" cy="457200"/>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7" name="Google Shape;357;p132"/>
          <p:cNvSpPr/>
          <p:nvPr/>
        </p:nvSpPr>
        <p:spPr>
          <a:xfrm>
            <a:off x="5867399" y="402558"/>
            <a:ext cx="5874297" cy="6003471"/>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8" name="Google Shape;358;p132"/>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3200"/>
              <a:buNone/>
              <a:defRPr sz="32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59" name="Google Shape;359;p132"/>
          <p:cNvGrpSpPr/>
          <p:nvPr/>
        </p:nvGrpSpPr>
        <p:grpSpPr>
          <a:xfrm>
            <a:off x="536812" y="2023074"/>
            <a:ext cx="492319" cy="591423"/>
            <a:chOff x="536812" y="2023074"/>
            <a:chExt cx="492319" cy="591423"/>
          </a:xfrm>
        </p:grpSpPr>
        <p:sp>
          <p:nvSpPr>
            <p:cNvPr id="360" name="Google Shape;360;p132"/>
            <p:cNvSpPr/>
            <p:nvPr/>
          </p:nvSpPr>
          <p:spPr>
            <a:xfrm>
              <a:off x="709974" y="2295340"/>
              <a:ext cx="319157" cy="319157"/>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1" name="Google Shape;361;p132"/>
            <p:cNvSpPr/>
            <p:nvPr/>
          </p:nvSpPr>
          <p:spPr>
            <a:xfrm>
              <a:off x="536812" y="2123120"/>
              <a:ext cx="174318" cy="174318"/>
            </a:xfrm>
            <a:prstGeom prst="rect">
              <a:avLst/>
            </a:prstGeom>
            <a:solidFill>
              <a:srgbClr val="7BDE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2" name="Google Shape;362;p132"/>
            <p:cNvSpPr/>
            <p:nvPr/>
          </p:nvSpPr>
          <p:spPr>
            <a:xfrm>
              <a:off x="711130" y="2023074"/>
              <a:ext cx="100045" cy="100045"/>
            </a:xfrm>
            <a:prstGeom prst="rect">
              <a:avLst/>
            </a:prstGeom>
            <a:solidFill>
              <a:srgbClr val="B4F0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363" name="Google Shape;363;p132"/>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30200" algn="l">
              <a:lnSpc>
                <a:spcPct val="9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13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Play"/>
              <a:buNone/>
            </a:pPr>
            <a:fld id="{00000000-1234-1234-1234-123412341234}" type="slidenum">
              <a:rPr lang="en-US" sz="1000" b="0" i="0" u="none" strike="noStrike" cap="none">
                <a:solidFill>
                  <a:schemeClr val="dk1"/>
                </a:solidFill>
                <a:latin typeface="Play"/>
                <a:ea typeface="Play"/>
                <a:cs typeface="Play"/>
                <a:sym typeface="Play"/>
              </a:rPr>
              <a:t>‹#›</a:t>
            </a:fld>
            <a:endParaRPr sz="1000" b="0" i="0" u="none" strike="noStrike" cap="none">
              <a:solidFill>
                <a:schemeClr val="dk1"/>
              </a:solidFill>
              <a:latin typeface="Play"/>
              <a:ea typeface="Play"/>
              <a:cs typeface="Play"/>
              <a:sym typeface="Play"/>
            </a:endParaRPr>
          </a:p>
        </p:txBody>
      </p:sp>
    </p:spTree>
    <p:extLst>
      <p:ext uri="{BB962C8B-B14F-4D97-AF65-F5344CB8AC3E}">
        <p14:creationId xmlns:p14="http://schemas.microsoft.com/office/powerpoint/2010/main" val="1544213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Title and Content Blue B">
  <p:cSld name="Title and Content Blue B">
    <p:bg>
      <p:bgPr>
        <a:solidFill>
          <a:schemeClr val="dk2"/>
        </a:solidFill>
        <a:effectLst/>
      </p:bgPr>
    </p:bg>
    <p:spTree>
      <p:nvGrpSpPr>
        <p:cNvPr id="1" name="Shape 365"/>
        <p:cNvGrpSpPr/>
        <p:nvPr/>
      </p:nvGrpSpPr>
      <p:grpSpPr>
        <a:xfrm>
          <a:off x="0" y="0"/>
          <a:ext cx="0" cy="0"/>
          <a:chOff x="0" y="0"/>
          <a:chExt cx="0" cy="0"/>
        </a:xfrm>
      </p:grpSpPr>
      <p:sp>
        <p:nvSpPr>
          <p:cNvPr id="366" name="Google Shape;366;p133"/>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7" name="Google Shape;367;p133"/>
          <p:cNvSpPr/>
          <p:nvPr/>
        </p:nvSpPr>
        <p:spPr>
          <a:xfrm>
            <a:off x="5867399" y="402558"/>
            <a:ext cx="5874297" cy="600347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8" name="Google Shape;368;p133"/>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9" name="Google Shape;369;p133"/>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3200"/>
              <a:buNone/>
              <a:defRPr sz="3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133"/>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1" name="Google Shape;371;p133"/>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72" name="Google Shape;372;p133"/>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73" name="Google Shape;373;p133"/>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74" name="Google Shape;374;p133"/>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grpSp>
        <p:nvGrpSpPr>
          <p:cNvPr id="375" name="Google Shape;375;p133"/>
          <p:cNvGrpSpPr/>
          <p:nvPr/>
        </p:nvGrpSpPr>
        <p:grpSpPr>
          <a:xfrm>
            <a:off x="536812" y="2023074"/>
            <a:ext cx="492319" cy="591423"/>
            <a:chOff x="536812" y="2023074"/>
            <a:chExt cx="492319" cy="591423"/>
          </a:xfrm>
        </p:grpSpPr>
        <p:sp>
          <p:nvSpPr>
            <p:cNvPr id="376" name="Google Shape;376;p133"/>
            <p:cNvSpPr/>
            <p:nvPr/>
          </p:nvSpPr>
          <p:spPr>
            <a:xfrm>
              <a:off x="709974" y="2295340"/>
              <a:ext cx="319157" cy="319157"/>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7" name="Google Shape;377;p133"/>
            <p:cNvSpPr/>
            <p:nvPr/>
          </p:nvSpPr>
          <p:spPr>
            <a:xfrm>
              <a:off x="536812" y="2123120"/>
              <a:ext cx="174318" cy="174318"/>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8" name="Google Shape;378;p133"/>
            <p:cNvSpPr/>
            <p:nvPr/>
          </p:nvSpPr>
          <p:spPr>
            <a:xfrm>
              <a:off x="711130" y="2023074"/>
              <a:ext cx="100045" cy="100045"/>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Tree>
    <p:extLst>
      <p:ext uri="{BB962C8B-B14F-4D97-AF65-F5344CB8AC3E}">
        <p14:creationId xmlns:p14="http://schemas.microsoft.com/office/powerpoint/2010/main" val="347463952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Title with Frame Blue">
  <p:cSld name="Title with Frame Blue">
    <p:bg>
      <p:bgPr>
        <a:solidFill>
          <a:schemeClr val="dk2"/>
        </a:solidFill>
        <a:effectLst/>
      </p:bgPr>
    </p:bg>
    <p:spTree>
      <p:nvGrpSpPr>
        <p:cNvPr id="1" name="Shape 379"/>
        <p:cNvGrpSpPr/>
        <p:nvPr/>
      </p:nvGrpSpPr>
      <p:grpSpPr>
        <a:xfrm>
          <a:off x="0" y="0"/>
          <a:ext cx="0" cy="0"/>
          <a:chOff x="0" y="0"/>
          <a:chExt cx="0" cy="0"/>
        </a:xfrm>
      </p:grpSpPr>
      <p:sp>
        <p:nvSpPr>
          <p:cNvPr id="380" name="Google Shape;380;p134"/>
          <p:cNvSpPr/>
          <p:nvPr/>
        </p:nvSpPr>
        <p:spPr>
          <a:xfrm>
            <a:off x="457200" y="464127"/>
            <a:ext cx="11286348" cy="5944838"/>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1" name="Google Shape;381;p134"/>
          <p:cNvSpPr txBox="1">
            <a:spLocks noGrp="1"/>
          </p:cNvSpPr>
          <p:nvPr>
            <p:ph type="title"/>
          </p:nvPr>
        </p:nvSpPr>
        <p:spPr>
          <a:xfrm>
            <a:off x="806922" y="1776845"/>
            <a:ext cx="10557387" cy="330431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134"/>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3" name="Google Shape;383;p134"/>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pic>
        <p:nvPicPr>
          <p:cNvPr id="384" name="Google Shape;384;p134"/>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85" name="Google Shape;385;p134"/>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86" name="Google Shape;386;p134"/>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Tree>
    <p:extLst>
      <p:ext uri="{BB962C8B-B14F-4D97-AF65-F5344CB8AC3E}">
        <p14:creationId xmlns:p14="http://schemas.microsoft.com/office/powerpoint/2010/main" val="14658616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Intel Logo">
  <p:cSld name="Intel Logo">
    <p:bg>
      <p:bgPr>
        <a:solidFill>
          <a:schemeClr val="accent1"/>
        </a:solidFill>
        <a:effectLst/>
      </p:bgPr>
    </p:bg>
    <p:spTree>
      <p:nvGrpSpPr>
        <p:cNvPr id="1" name="Shape 387"/>
        <p:cNvGrpSpPr/>
        <p:nvPr/>
      </p:nvGrpSpPr>
      <p:grpSpPr>
        <a:xfrm>
          <a:off x="0" y="0"/>
          <a:ext cx="0" cy="0"/>
          <a:chOff x="0" y="0"/>
          <a:chExt cx="0" cy="0"/>
        </a:xfrm>
      </p:grpSpPr>
      <p:pic>
        <p:nvPicPr>
          <p:cNvPr id="388" name="Google Shape;388;p135" descr="Logo&#10;&#10;Description automatically generated"/>
          <p:cNvPicPr preferRelativeResize="0"/>
          <p:nvPr/>
        </p:nvPicPr>
        <p:blipFill rotWithShape="1">
          <a:blip r:embed="rId2">
            <a:alphaModFix/>
          </a:blip>
          <a:srcRect/>
          <a:stretch/>
        </p:blipFill>
        <p:spPr>
          <a:xfrm>
            <a:off x="4014381" y="2626737"/>
            <a:ext cx="4052408" cy="1643927"/>
          </a:xfrm>
          <a:prstGeom prst="rect">
            <a:avLst/>
          </a:prstGeom>
          <a:noFill/>
          <a:ln>
            <a:noFill/>
          </a:ln>
        </p:spPr>
      </p:pic>
    </p:spTree>
    <p:extLst>
      <p:ext uri="{BB962C8B-B14F-4D97-AF65-F5344CB8AC3E}">
        <p14:creationId xmlns:p14="http://schemas.microsoft.com/office/powerpoint/2010/main" val="986550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01-08-2022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4"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7.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01-08-2022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628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8/1/2022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11403047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8/1/2022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895569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88"/>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Play"/>
              <a:buNone/>
              <a:defRPr sz="36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88"/>
          <p:cNvSpPr txBox="1">
            <a:spLocks noGrp="1"/>
          </p:cNvSpPr>
          <p:nvPr>
            <p:ph type="body" idx="1"/>
          </p:nvPr>
        </p:nvSpPr>
        <p:spPr>
          <a:xfrm>
            <a:off x="381000" y="1491673"/>
            <a:ext cx="10972800" cy="4685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Play"/>
              <a:buChar char="•"/>
              <a:defRPr sz="2800" b="0" i="0" u="none" strike="noStrike" cap="none">
                <a:solidFill>
                  <a:schemeClr val="dk1"/>
                </a:solidFill>
                <a:latin typeface="Play"/>
                <a:ea typeface="Play"/>
                <a:cs typeface="Play"/>
                <a:sym typeface="Play"/>
              </a:defRPr>
            </a:lvl1pPr>
            <a:lvl2pPr marL="914400" marR="0" lvl="1" indent="-381000" algn="l" rtl="0">
              <a:lnSpc>
                <a:spcPct val="90000"/>
              </a:lnSpc>
              <a:spcBef>
                <a:spcPts val="500"/>
              </a:spcBef>
              <a:spcAft>
                <a:spcPts val="0"/>
              </a:spcAft>
              <a:buClr>
                <a:schemeClr val="dk1"/>
              </a:buClr>
              <a:buSzPts val="2400"/>
              <a:buFont typeface="Play"/>
              <a:buChar char="•"/>
              <a:defRPr sz="2400" b="0" i="0" u="none" strike="noStrike" cap="none">
                <a:solidFill>
                  <a:schemeClr val="dk1"/>
                </a:solidFill>
                <a:latin typeface="Play"/>
                <a:ea typeface="Play"/>
                <a:cs typeface="Play"/>
                <a:sym typeface="Play"/>
              </a:defRPr>
            </a:lvl2pPr>
            <a:lvl3pPr marL="1371600" marR="0" lvl="2" indent="-355600" algn="l" rtl="0">
              <a:lnSpc>
                <a:spcPct val="90000"/>
              </a:lnSpc>
              <a:spcBef>
                <a:spcPts val="500"/>
              </a:spcBef>
              <a:spcAft>
                <a:spcPts val="0"/>
              </a:spcAft>
              <a:buClr>
                <a:schemeClr val="dk1"/>
              </a:buClr>
              <a:buSzPts val="2000"/>
              <a:buFont typeface="Play"/>
              <a:buChar char="•"/>
              <a:defRPr sz="2000" b="0" i="0" u="none" strike="noStrike" cap="none">
                <a:solidFill>
                  <a:schemeClr val="dk1"/>
                </a:solidFill>
                <a:latin typeface="Play"/>
                <a:ea typeface="Play"/>
                <a:cs typeface="Play"/>
                <a:sym typeface="Play"/>
              </a:defRPr>
            </a:lvl3pPr>
            <a:lvl4pPr marL="1828800" marR="0" lvl="3"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4pPr>
            <a:lvl5pPr marL="2286000" marR="0" lvl="4" indent="-330200" algn="l" rtl="0">
              <a:lnSpc>
                <a:spcPct val="90000"/>
              </a:lnSpc>
              <a:spcBef>
                <a:spcPts val="500"/>
              </a:spcBef>
              <a:spcAft>
                <a:spcPts val="0"/>
              </a:spcAft>
              <a:buClr>
                <a:schemeClr val="dk1"/>
              </a:buClr>
              <a:buSzPts val="1600"/>
              <a:buFont typeface="Play"/>
              <a:buChar char="•"/>
              <a:defRPr sz="1600" b="0" i="0" u="none" strike="noStrike" cap="none">
                <a:solidFill>
                  <a:schemeClr val="dk1"/>
                </a:solidFill>
                <a:latin typeface="Play"/>
                <a:ea typeface="Play"/>
                <a:cs typeface="Play"/>
                <a:sym typeface="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9pPr>
          </a:lstStyle>
          <a:p>
            <a:endParaRPr/>
          </a:p>
        </p:txBody>
      </p:sp>
    </p:spTree>
    <p:extLst>
      <p:ext uri="{BB962C8B-B14F-4D97-AF65-F5344CB8AC3E}">
        <p14:creationId xmlns:p14="http://schemas.microsoft.com/office/powerpoint/2010/main" val="705922771"/>
      </p:ext>
    </p:extLst>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1.xml"/><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1.xml"/><Relationship Id="rId4" Type="http://schemas.openxmlformats.org/officeDocument/2006/relationships/image" Target="../media/image61.png"/></Relationships>
</file>

<file path=ppt/slides/_rels/slide13.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28.png"/><Relationship Id="rId7" Type="http://schemas.openxmlformats.org/officeDocument/2006/relationships/image" Target="../media/image64.png"/><Relationship Id="rId2" Type="http://schemas.openxmlformats.org/officeDocument/2006/relationships/notesSlide" Target="../notesSlides/notesSlide13.xml"/><Relationship Id="rId1" Type="http://schemas.openxmlformats.org/officeDocument/2006/relationships/slideLayout" Target="../slideLayouts/slideLayout91.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1.xml"/><Relationship Id="rId5" Type="http://schemas.openxmlformats.org/officeDocument/2006/relationships/image" Target="../media/image66.png"/><Relationship Id="rId4" Type="http://schemas.openxmlformats.org/officeDocument/2006/relationships/image" Target="../media/image61.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58.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91.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91.xml"/><Relationship Id="rId4" Type="http://schemas.openxmlformats.org/officeDocument/2006/relationships/hyperlink" Target="https://www.iii.org/publications/insurance-handbook/regulatory-and-financial-environment/background-on-insurance-fraud"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1.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9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9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9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91.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91.xml"/></Relationships>
</file>

<file path=ppt/slides/_rels/slide2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07.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108.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91.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108.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08.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108.xml"/></Relationships>
</file>

<file path=ppt/slides/_rels/slide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08.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108.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58.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3.xml"/><Relationship Id="rId1" Type="http://schemas.openxmlformats.org/officeDocument/2006/relationships/slideLayout" Target="../slideLayouts/slideLayout124.xml"/></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4.xml"/><Relationship Id="rId1" Type="http://schemas.openxmlformats.org/officeDocument/2006/relationships/slideLayout" Target="../slideLayouts/slideLayout124.xml"/></Relationships>
</file>

<file path=ppt/slides/_rels/slide3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124.xml"/></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6.xml"/><Relationship Id="rId1" Type="http://schemas.openxmlformats.org/officeDocument/2006/relationships/slideLayout" Target="../slideLayouts/slideLayout124.xml"/></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7.xml"/><Relationship Id="rId1" Type="http://schemas.openxmlformats.org/officeDocument/2006/relationships/slideLayout" Target="../slideLayouts/slideLayout124.xml"/></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8.xml"/><Relationship Id="rId1" Type="http://schemas.openxmlformats.org/officeDocument/2006/relationships/slideLayout" Target="../slideLayouts/slideLayout124.xml"/></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9.xml"/><Relationship Id="rId1" Type="http://schemas.openxmlformats.org/officeDocument/2006/relationships/slideLayout" Target="../slideLayouts/slideLayout124.xml"/></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0.xml"/><Relationship Id="rId1" Type="http://schemas.openxmlformats.org/officeDocument/2006/relationships/slideLayout" Target="../slideLayouts/slideLayout124.xml"/></Relationships>
</file>

<file path=ppt/slides/_rels/slide4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58.xml"/><Relationship Id="rId4" Type="http://schemas.openxmlformats.org/officeDocument/2006/relationships/image" Target="../media/image71.png"/></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9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1.xml"/><Relationship Id="rId4" Type="http://schemas.openxmlformats.org/officeDocument/2006/relationships/image" Target="../media/image58.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91.xml"/><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4109447"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lvl="0">
              <a:defRPr/>
            </a:pPr>
            <a:r>
              <a:rPr kumimoji="0" lang="en-US" sz="2400" b="0" i="0" u="none" strike="noStrike" kern="0" cap="none" spc="0" normalizeH="0" baseline="0" noProof="0" dirty="0">
                <a:ln>
                  <a:noFill/>
                </a:ln>
                <a:solidFill>
                  <a:srgbClr val="002853"/>
                </a:solidFill>
                <a:effectLst/>
                <a:uLnTx/>
                <a:uFillTx/>
                <a:latin typeface="IntelOne Display Light" panose="020B0403020203020204"/>
              </a:rPr>
              <a:t>Module 8: </a:t>
            </a:r>
          </a:p>
          <a:p>
            <a:pPr lvl="0">
              <a:defRPr/>
            </a:pPr>
            <a:r>
              <a:rPr lang="ko-KR" altLang="en-US" kern="0" dirty="0">
                <a:solidFill>
                  <a:srgbClr val="002853"/>
                </a:solidFill>
                <a:latin typeface="IntelOne Display Light" panose="020B0403020203020204"/>
              </a:rPr>
              <a:t>분류 </a:t>
            </a:r>
            <a:r>
              <a:rPr lang="en-US" altLang="ko-KR" kern="0" dirty="0">
                <a:solidFill>
                  <a:srgbClr val="002853"/>
                </a:solidFill>
                <a:latin typeface="IntelOne Display Light" panose="020B0403020203020204"/>
              </a:rPr>
              <a:t>(Classification)</a:t>
            </a:r>
          </a:p>
          <a:p>
            <a:pPr lvl="0">
              <a:defRPr/>
            </a:pPr>
            <a:r>
              <a:rPr lang="en-US" altLang="ko-KR" kern="0" dirty="0">
                <a:solidFill>
                  <a:srgbClr val="002853"/>
                </a:solidFill>
                <a:latin typeface="IntelOne Display Light" panose="020B0403020203020204"/>
              </a:rPr>
              <a:t>AI</a:t>
            </a:r>
            <a:r>
              <a:rPr lang="ko-KR" altLang="en-US" kern="0" dirty="0">
                <a:solidFill>
                  <a:srgbClr val="002853"/>
                </a:solidFill>
                <a:latin typeface="IntelOne Display Light" panose="020B0403020203020204"/>
              </a:rPr>
              <a:t> 산업 응용 프로그램</a:t>
            </a:r>
            <a:endParaRPr lang="en-US" altLang="ko-KR" kern="0" dirty="0">
              <a:solidFill>
                <a:srgbClr val="002853"/>
              </a:solidFill>
              <a:latin typeface="IntelOne Display Light" panose="020B0403020203020204"/>
            </a:endParaRPr>
          </a:p>
          <a:p>
            <a:pPr lvl="0">
              <a:defRPr/>
            </a:pPr>
            <a:r>
              <a:rPr lang="en-US" altLang="ko-KR" kern="0" dirty="0">
                <a:solidFill>
                  <a:srgbClr val="002853"/>
                </a:solidFill>
                <a:latin typeface="IntelOne Display Light" panose="020B0403020203020204"/>
              </a:rPr>
              <a:t>(</a:t>
            </a:r>
            <a:r>
              <a:rPr lang="ko-KR" altLang="en-US" kern="0" dirty="0">
                <a:solidFill>
                  <a:srgbClr val="002853"/>
                </a:solidFill>
                <a:latin typeface="IntelOne Display Light" panose="020B0403020203020204"/>
              </a:rPr>
              <a:t>보험사기 탐지</a:t>
            </a:r>
            <a:r>
              <a:rPr lang="en-US" altLang="ko-KR" kern="0" dirty="0">
                <a:solidFill>
                  <a:srgbClr val="002853"/>
                </a:solidFill>
                <a:latin typeface="IntelOne Display Light" panose="020B0403020203020204"/>
              </a:rPr>
              <a:t>, </a:t>
            </a:r>
            <a:r>
              <a:rPr lang="ko-KR" altLang="en-US" kern="0" dirty="0">
                <a:solidFill>
                  <a:srgbClr val="002853"/>
                </a:solidFill>
                <a:latin typeface="IntelOne Display Light" panose="020B0403020203020204"/>
              </a:rPr>
              <a:t>품질보증 시스템</a:t>
            </a:r>
            <a:r>
              <a:rPr lang="en-US" altLang="ko-KR" kern="0" dirty="0">
                <a:solidFill>
                  <a:srgbClr val="002853"/>
                </a:solidFill>
                <a:latin typeface="IntelOne Display Light" panose="020B0403020203020204"/>
              </a:rPr>
              <a:t>)</a:t>
            </a:r>
            <a:endParaRPr kumimoji="0" lang="en-US" b="0" i="0" u="none" strike="noStrike" kern="0" cap="none" spc="0" normalizeH="0" baseline="0" noProof="0" dirty="0">
              <a:ln>
                <a:noFill/>
              </a:ln>
              <a:solidFill>
                <a:srgbClr val="002853"/>
              </a:solidFill>
              <a:effectLst/>
              <a:uLnTx/>
              <a:uFillTx/>
              <a:latin typeface="IntelOne Display Light" panose="020B0403020203020204"/>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436224" cy="1199822"/>
          </a:xfrm>
        </p:spPr>
        <p:txBody>
          <a:bodyPr/>
          <a:lstStyle/>
          <a:p>
            <a:r>
              <a:rPr lang="ko-KR" altLang="en-US">
                <a:solidFill>
                  <a:srgbClr val="000000"/>
                </a:solidFill>
              </a:rPr>
              <a:t>데이터가 부족한 경우의 성능 평가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0999" y="1421516"/>
            <a:ext cx="11517805"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r>
              <a:rPr lang="ko-KR" altLang="en-US" sz="2600" dirty="0">
                <a:solidFill>
                  <a:srgbClr val="000000"/>
                </a:solidFill>
                <a:latin typeface="Verdana" panose="020B0604030504040204" pitchFamily="34" charset="0"/>
              </a:rPr>
              <a:t>별도로 테스트 데이터를 확보하면 비효율적 </a:t>
            </a:r>
            <a:endParaRPr lang="en-US" altLang="ko-KR" sz="2600" dirty="0">
              <a:solidFill>
                <a:srgbClr val="000000"/>
              </a:solidFill>
              <a:latin typeface="Verdana" panose="020B0604030504040204" pitchFamily="34" charset="0"/>
            </a:endParaRPr>
          </a:p>
          <a:p>
            <a:pPr marL="342900" indent="-342900">
              <a:buFont typeface="Arial" panose="020B0604020202020204" pitchFamily="34" charset="0"/>
              <a:buChar char="•"/>
              <a:defRPr/>
            </a:pPr>
            <a:r>
              <a:rPr lang="ko-KR" altLang="en-US" sz="2600" dirty="0">
                <a:solidFill>
                  <a:srgbClr val="000000"/>
                </a:solidFill>
                <a:latin typeface="Verdana" panose="020B0604030504040204" pitchFamily="34" charset="0"/>
              </a:rPr>
              <a:t>가능하면 많은 데이터를 학습에 사용하면서</a:t>
            </a:r>
            <a:r>
              <a:rPr lang="en-US" altLang="ko-KR" sz="2600" dirty="0">
                <a:solidFill>
                  <a:srgbClr val="000000"/>
                </a:solidFill>
                <a:latin typeface="Verdana" panose="020B0604030504040204" pitchFamily="34" charset="0"/>
                <a:ea typeface="Verdana" panose="020B0604030504040204" pitchFamily="34" charset="0"/>
              </a:rPr>
              <a:t> </a:t>
            </a:r>
            <a:r>
              <a:rPr lang="ko-KR" altLang="en-US" sz="2600" dirty="0">
                <a:solidFill>
                  <a:srgbClr val="000000"/>
                </a:solidFill>
                <a:latin typeface="Verdana" panose="020B0604030504040204" pitchFamily="34" charset="0"/>
              </a:rPr>
              <a:t>성능 평가하는 방법 필요</a:t>
            </a:r>
            <a:endParaRPr lang="en-US" altLang="ko-KR" sz="2600"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defRPr/>
            </a:pPr>
            <a:r>
              <a:rPr lang="en-US" altLang="ko-KR" sz="2600" b="1" dirty="0">
                <a:solidFill>
                  <a:srgbClr val="0000FF"/>
                </a:solidFill>
                <a:latin typeface="Verdana" panose="020B0604030504040204" pitchFamily="34" charset="0"/>
                <a:ea typeface="Verdana" panose="020B0604030504040204" pitchFamily="34" charset="0"/>
              </a:rPr>
              <a:t>K-</a:t>
            </a:r>
            <a:r>
              <a:rPr lang="ko-KR" altLang="en-US" sz="2600" b="1" dirty="0">
                <a:solidFill>
                  <a:srgbClr val="0000FF"/>
                </a:solidFill>
                <a:latin typeface="Verdana" panose="020B0604030504040204" pitchFamily="34" charset="0"/>
              </a:rPr>
              <a:t>겹 교차검증</a:t>
            </a:r>
            <a:r>
              <a:rPr lang="en-US" altLang="ko-KR" sz="2600" b="1" dirty="0">
                <a:solidFill>
                  <a:srgbClr val="000000"/>
                </a:solidFill>
                <a:latin typeface="Verdana" panose="020B0604030504040204" pitchFamily="34" charset="0"/>
                <a:ea typeface="Verdana" panose="020B0604030504040204" pitchFamily="34" charset="0"/>
              </a:rPr>
              <a:t>(k-fold cross-validation)</a:t>
            </a:r>
            <a:r>
              <a:rPr lang="ko-KR" altLang="en-US" sz="2600" dirty="0">
                <a:solidFill>
                  <a:srgbClr val="000000"/>
                </a:solidFill>
                <a:latin typeface="Verdana" panose="020B0604030504040204" pitchFamily="34" charset="0"/>
              </a:rPr>
              <a:t> </a:t>
            </a:r>
            <a:endParaRPr lang="en-US" altLang="ko-KR" sz="2600" dirty="0">
              <a:solidFill>
                <a:srgbClr val="000000"/>
              </a:solidFill>
              <a:latin typeface="Verdana" panose="020B0604030504040204" pitchFamily="34" charset="0"/>
              <a:ea typeface="Verdana" panose="020B0604030504040204" pitchFamily="34" charset="0"/>
            </a:endParaRPr>
          </a:p>
          <a:p>
            <a:pPr marL="360000" lvl="1">
              <a:defRPr/>
            </a:pPr>
            <a:r>
              <a:rPr lang="ko-KR" altLang="en-US" sz="2200" dirty="0">
                <a:solidFill>
                  <a:srgbClr val="000000"/>
                </a:solidFill>
                <a:latin typeface="Verdana" panose="020B0604030504040204" pitchFamily="34" charset="0"/>
              </a:rPr>
              <a:t>전체 데이터를 </a:t>
            </a:r>
            <a:r>
              <a:rPr lang="en-US" altLang="ko-KR" sz="2200" b="1" dirty="0">
                <a:solidFill>
                  <a:srgbClr val="000000"/>
                </a:solidFill>
                <a:latin typeface="Verdana" panose="020B0604030504040204" pitchFamily="34" charset="0"/>
                <a:ea typeface="Verdana" panose="020B0604030504040204" pitchFamily="34" charset="0"/>
              </a:rPr>
              <a:t>k </a:t>
            </a:r>
            <a:r>
              <a:rPr lang="ko-KR" altLang="en-US" sz="2200" b="1" dirty="0">
                <a:solidFill>
                  <a:srgbClr val="000000"/>
                </a:solidFill>
                <a:latin typeface="Verdana" panose="020B0604030504040204" pitchFamily="34" charset="0"/>
              </a:rPr>
              <a:t>등분 </a:t>
            </a:r>
            <a:endParaRPr lang="en-US" altLang="ko-KR" sz="2200" b="1" dirty="0">
              <a:solidFill>
                <a:srgbClr val="000000"/>
              </a:solidFill>
              <a:latin typeface="Verdana" panose="020B0604030504040204" pitchFamily="34" charset="0"/>
              <a:ea typeface="Verdana" panose="020B0604030504040204" pitchFamily="34" charset="0"/>
            </a:endParaRPr>
          </a:p>
          <a:p>
            <a:pPr marL="360000" lvl="1">
              <a:defRPr/>
            </a:pPr>
            <a:r>
              <a:rPr lang="ko-KR" altLang="en-US" sz="2200" b="1" dirty="0">
                <a:solidFill>
                  <a:srgbClr val="000000"/>
                </a:solidFill>
                <a:latin typeface="Verdana" panose="020B0604030504040204" pitchFamily="34" charset="0"/>
              </a:rPr>
              <a:t>각 등분</a:t>
            </a:r>
            <a:r>
              <a:rPr lang="ko-KR" altLang="en-US" sz="2200" dirty="0">
                <a:solidFill>
                  <a:srgbClr val="000000"/>
                </a:solidFill>
                <a:latin typeface="Verdana" panose="020B0604030504040204" pitchFamily="34" charset="0"/>
              </a:rPr>
              <a:t>을 한번씩 </a:t>
            </a:r>
            <a:r>
              <a:rPr lang="ko-KR" altLang="en-US" sz="2200" b="1" dirty="0">
                <a:solidFill>
                  <a:srgbClr val="000000"/>
                </a:solidFill>
                <a:latin typeface="Verdana" panose="020B0604030504040204" pitchFamily="34" charset="0"/>
              </a:rPr>
              <a:t>테스트 데이터</a:t>
            </a:r>
            <a:r>
              <a:rPr lang="ko-KR" altLang="en-US" sz="2200" dirty="0">
                <a:solidFill>
                  <a:srgbClr val="000000"/>
                </a:solidFill>
                <a:latin typeface="Verdana" panose="020B0604030504040204" pitchFamily="34" charset="0"/>
              </a:rPr>
              <a:t>로 사용하여</a:t>
            </a:r>
            <a:r>
              <a:rPr lang="en-US" altLang="ko-KR" sz="2200" dirty="0">
                <a:solidFill>
                  <a:srgbClr val="000000"/>
                </a:solidFill>
                <a:latin typeface="Verdana" panose="020B0604030504040204" pitchFamily="34" charset="0"/>
                <a:ea typeface="Verdana" panose="020B0604030504040204" pitchFamily="34" charset="0"/>
              </a:rPr>
              <a:t>,</a:t>
            </a:r>
            <a:r>
              <a:rPr lang="ko-KR" altLang="en-US" sz="2200" dirty="0">
                <a:solidFill>
                  <a:srgbClr val="000000"/>
                </a:solidFill>
                <a:latin typeface="Verdana" panose="020B0604030504040204" pitchFamily="34" charset="0"/>
              </a:rPr>
              <a:t> 성능 평가를 하고 </a:t>
            </a:r>
            <a:r>
              <a:rPr lang="ko-KR" altLang="en-US" sz="2200" b="1" dirty="0">
                <a:solidFill>
                  <a:srgbClr val="000000"/>
                </a:solidFill>
                <a:latin typeface="Verdana" panose="020B0604030504040204" pitchFamily="34" charset="0"/>
              </a:rPr>
              <a:t>평균값</a:t>
            </a:r>
            <a:r>
              <a:rPr lang="ko-KR" altLang="en-US" sz="2200" dirty="0">
                <a:solidFill>
                  <a:srgbClr val="000000"/>
                </a:solidFill>
                <a:latin typeface="Verdana" panose="020B0604030504040204" pitchFamily="34" charset="0"/>
              </a:rPr>
              <a:t> 선택</a:t>
            </a:r>
            <a:endParaRPr lang="en-US" altLang="ko-KR" sz="2800" dirty="0">
              <a:solidFill>
                <a:srgbClr val="000000"/>
              </a:solidFill>
              <a:latin typeface="Verdana" panose="020B0604030504040204" pitchFamily="34" charset="0"/>
              <a:ea typeface="Verdana" panose="020B0604030504040204" pitchFamily="34" charset="0"/>
            </a:endParaRPr>
          </a:p>
        </p:txBody>
      </p:sp>
      <p:pic>
        <p:nvPicPr>
          <p:cNvPr id="9" name="_x180331224" descr="EMB000068842aac">
            <a:extLst>
              <a:ext uri="{FF2B5EF4-FFF2-40B4-BE49-F238E27FC236}">
                <a16:creationId xmlns:a16="http://schemas.microsoft.com/office/drawing/2014/main" id="{675E9DF7-7452-8D1F-C08E-92F2CAB462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782" y="3806538"/>
            <a:ext cx="3476480" cy="2347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5707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158318" cy="1199822"/>
          </a:xfrm>
        </p:spPr>
        <p:txBody>
          <a:bodyPr/>
          <a:lstStyle/>
          <a:p>
            <a:r>
              <a:rPr lang="ko-KR" altLang="en-US" dirty="0">
                <a:solidFill>
                  <a:srgbClr val="000000"/>
                </a:solidFill>
              </a:rPr>
              <a:t>불균형 데이터 </a:t>
            </a:r>
            <a:r>
              <a:rPr lang="en-US" altLang="ko-KR" dirty="0">
                <a:solidFill>
                  <a:srgbClr val="000000"/>
                </a:solidFill>
              </a:rPr>
              <a:t>(Imbalanced Data)</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0999" y="1421516"/>
            <a:ext cx="10654553"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ko-KR" altLang="en-US" sz="2400" b="1" dirty="0">
                <a:solidFill>
                  <a:srgbClr val="000000"/>
                </a:solidFill>
                <a:latin typeface="Verdana" panose="020B0604030504040204" pitchFamily="34" charset="0"/>
              </a:rPr>
              <a:t>특정 부류</a:t>
            </a:r>
            <a:r>
              <a:rPr lang="ko-KR" altLang="en-US" sz="2400" dirty="0">
                <a:solidFill>
                  <a:srgbClr val="000000"/>
                </a:solidFill>
                <a:latin typeface="Verdana" panose="020B0604030504040204" pitchFamily="34" charset="0"/>
              </a:rPr>
              <a:t>에 속하는 </a:t>
            </a:r>
            <a:r>
              <a:rPr lang="ko-KR" altLang="en-US" sz="2400" b="1" dirty="0">
                <a:solidFill>
                  <a:srgbClr val="000000"/>
                </a:solidFill>
                <a:latin typeface="Verdana" panose="020B0604030504040204" pitchFamily="34" charset="0"/>
              </a:rPr>
              <a:t>학습 데이터</a:t>
            </a:r>
            <a:r>
              <a:rPr lang="ko-KR" altLang="en-US" sz="2400" dirty="0">
                <a:solidFill>
                  <a:srgbClr val="000000"/>
                </a:solidFill>
                <a:latin typeface="Verdana" panose="020B0604030504040204" pitchFamily="34" charset="0"/>
              </a:rPr>
              <a:t>의 </a:t>
            </a:r>
            <a:r>
              <a:rPr lang="ko-KR" altLang="en-US" sz="2400" b="1" dirty="0">
                <a:solidFill>
                  <a:srgbClr val="000000"/>
                </a:solidFill>
                <a:latin typeface="Verdana" panose="020B0604030504040204" pitchFamily="34" charset="0"/>
              </a:rPr>
              <a:t>개수</a:t>
            </a:r>
            <a:r>
              <a:rPr lang="ko-KR" altLang="en-US" sz="2400" dirty="0">
                <a:solidFill>
                  <a:srgbClr val="000000"/>
                </a:solidFill>
                <a:latin typeface="Verdana" panose="020B0604030504040204" pitchFamily="34" charset="0"/>
              </a:rPr>
              <a:t>가 다른 부류에 비하여 </a:t>
            </a:r>
            <a:r>
              <a:rPr lang="ko-KR" altLang="en-US" sz="2400" b="1" dirty="0">
                <a:solidFill>
                  <a:srgbClr val="000000"/>
                </a:solidFill>
                <a:latin typeface="Verdana" panose="020B0604030504040204" pitchFamily="34" charset="0"/>
              </a:rPr>
              <a:t>지나치게 많은 경우 정확도</a:t>
            </a:r>
            <a:r>
              <a:rPr lang="ko-KR" altLang="en-US" sz="2400" dirty="0">
                <a:solidFill>
                  <a:srgbClr val="000000"/>
                </a:solidFill>
                <a:latin typeface="Verdana" panose="020B0604030504040204" pitchFamily="34" charset="0"/>
              </a:rPr>
              <a:t>에 의한 성능 평가는 </a:t>
            </a:r>
            <a:r>
              <a:rPr lang="ko-KR" altLang="en-US" sz="2400" b="1" dirty="0">
                <a:solidFill>
                  <a:srgbClr val="000000"/>
                </a:solidFill>
                <a:latin typeface="Verdana" panose="020B0604030504040204" pitchFamily="34" charset="0"/>
              </a:rPr>
              <a:t>무의미</a:t>
            </a:r>
            <a:r>
              <a:rPr lang="ko-KR" altLang="en-US" sz="2400" dirty="0">
                <a:solidFill>
                  <a:srgbClr val="000000"/>
                </a:solidFill>
                <a:latin typeface="Verdana" panose="020B0604030504040204" pitchFamily="34" charset="0"/>
              </a:rPr>
              <a:t>할 수 있음 </a:t>
            </a:r>
            <a:endParaRPr lang="en-US" altLang="ko-KR" sz="2400" dirty="0">
              <a:solidFill>
                <a:srgbClr val="000000"/>
              </a:solidFill>
              <a:latin typeface="Verdana" panose="020B0604030504040204" pitchFamily="34" charset="0"/>
              <a:ea typeface="Verdana" panose="020B0604030504040204" pitchFamily="34" charset="0"/>
            </a:endParaRPr>
          </a:p>
          <a:p>
            <a:pPr lvl="1"/>
            <a:r>
              <a:rPr lang="ko-KR" altLang="en-US" sz="2000" dirty="0">
                <a:solidFill>
                  <a:srgbClr val="000000"/>
                </a:solidFill>
                <a:latin typeface="Verdana" panose="020B0604030504040204" pitchFamily="34" charset="0"/>
              </a:rPr>
              <a:t>예</a:t>
            </a:r>
            <a:r>
              <a:rPr lang="en-US" altLang="ko-KR" sz="2000" dirty="0">
                <a:solidFill>
                  <a:srgbClr val="000000"/>
                </a:solidFill>
                <a:latin typeface="Verdana" panose="020B0604030504040204" pitchFamily="34" charset="0"/>
                <a:ea typeface="Verdana" panose="020B0604030504040204" pitchFamily="34" charset="0"/>
              </a:rPr>
              <a:t>. A </a:t>
            </a:r>
            <a:r>
              <a:rPr lang="ko-KR" altLang="en-US" sz="2000" dirty="0">
                <a:solidFill>
                  <a:srgbClr val="000000"/>
                </a:solidFill>
                <a:latin typeface="Verdana" panose="020B0604030504040204" pitchFamily="34" charset="0"/>
              </a:rPr>
              <a:t>부류의 데이터가 전체의 </a:t>
            </a:r>
            <a:r>
              <a:rPr lang="en-US" altLang="ko-KR" sz="2000" dirty="0">
                <a:solidFill>
                  <a:srgbClr val="000000"/>
                </a:solidFill>
                <a:latin typeface="Verdana" panose="020B0604030504040204" pitchFamily="34" charset="0"/>
                <a:ea typeface="Verdana" panose="020B0604030504040204" pitchFamily="34" charset="0"/>
              </a:rPr>
              <a:t>99%</a:t>
            </a:r>
            <a:r>
              <a:rPr lang="ko-KR" altLang="en-US" sz="2000" dirty="0">
                <a:solidFill>
                  <a:srgbClr val="000000"/>
                </a:solidFill>
                <a:latin typeface="Verdana" panose="020B0604030504040204" pitchFamily="34" charset="0"/>
              </a:rPr>
              <a:t>인 경우</a:t>
            </a:r>
            <a:r>
              <a:rPr lang="en-US" altLang="ko-KR" sz="2000" dirty="0">
                <a:solidFill>
                  <a:srgbClr val="000000"/>
                </a:solidFill>
                <a:latin typeface="Verdana" panose="020B0604030504040204" pitchFamily="34" charset="0"/>
                <a:ea typeface="Verdana" panose="020B0604030504040204" pitchFamily="34" charset="0"/>
              </a:rPr>
              <a:t>, </a:t>
            </a:r>
            <a:r>
              <a:rPr lang="ko-KR" altLang="en-US" sz="2000" dirty="0">
                <a:solidFill>
                  <a:srgbClr val="000000"/>
                </a:solidFill>
                <a:latin typeface="Verdana" panose="020B0604030504040204" pitchFamily="34" charset="0"/>
              </a:rPr>
              <a:t>분류기의 출력을 항상 </a:t>
            </a:r>
            <a:r>
              <a:rPr lang="en-US" altLang="ko-KR" sz="2000" dirty="0">
                <a:solidFill>
                  <a:srgbClr val="000000"/>
                </a:solidFill>
                <a:latin typeface="Verdana" panose="020B0604030504040204" pitchFamily="34" charset="0"/>
                <a:ea typeface="Verdana" panose="020B0604030504040204" pitchFamily="34" charset="0"/>
              </a:rPr>
              <a:t>A </a:t>
            </a:r>
            <a:r>
              <a:rPr lang="ko-KR" altLang="en-US" sz="2000" dirty="0">
                <a:solidFill>
                  <a:srgbClr val="000000"/>
                </a:solidFill>
                <a:latin typeface="Verdana" panose="020B0604030504040204" pitchFamily="34" charset="0"/>
              </a:rPr>
              <a:t>부류로 하더라도 정확도는 </a:t>
            </a:r>
            <a:r>
              <a:rPr lang="en-US" altLang="ko-KR" sz="2000" dirty="0">
                <a:solidFill>
                  <a:srgbClr val="000000"/>
                </a:solidFill>
                <a:latin typeface="Verdana" panose="020B0604030504040204" pitchFamily="34" charset="0"/>
                <a:ea typeface="Verdana" panose="020B0604030504040204" pitchFamily="34" charset="0"/>
              </a:rPr>
              <a:t>99%</a:t>
            </a:r>
            <a:r>
              <a:rPr lang="ko-KR" altLang="en-US" sz="2000" dirty="0">
                <a:solidFill>
                  <a:srgbClr val="000000"/>
                </a:solidFill>
                <a:latin typeface="Verdana" panose="020B0604030504040204" pitchFamily="34" charset="0"/>
              </a:rPr>
              <a:t>가 됨</a:t>
            </a:r>
            <a:endParaRPr lang="en-US" altLang="ko-KR" sz="2000" dirty="0">
              <a:solidFill>
                <a:srgbClr val="000000"/>
              </a:solidFill>
              <a:latin typeface="Verdana" panose="020B0604030504040204" pitchFamily="34" charset="0"/>
              <a:ea typeface="Verdana" panose="020B0604030504040204" pitchFamily="34" charset="0"/>
            </a:endParaRPr>
          </a:p>
          <a:p>
            <a:pPr lvl="1"/>
            <a:endParaRPr lang="en-US" altLang="ko-KR" sz="2000" dirty="0">
              <a:solidFill>
                <a:srgbClr val="000000"/>
              </a:solidFill>
              <a:latin typeface="Verdana" panose="020B0604030504040204" pitchFamily="34" charset="0"/>
              <a:ea typeface="Verdana" panose="020B0604030504040204" pitchFamily="34" charset="0"/>
            </a:endParaRPr>
          </a:p>
          <a:p>
            <a:pPr lvl="1"/>
            <a:endParaRPr lang="en-US" altLang="ko-KR" sz="2000" dirty="0">
              <a:solidFill>
                <a:srgbClr val="000000"/>
              </a:solidFill>
              <a:latin typeface="Verdana" panose="020B0604030504040204" pitchFamily="34" charset="0"/>
              <a:ea typeface="Verdana" panose="020B0604030504040204" pitchFamily="34" charset="0"/>
            </a:endParaRPr>
          </a:p>
          <a:p>
            <a:pPr lvl="1"/>
            <a:endParaRPr lang="en-US" altLang="ko-KR" sz="2000" dirty="0">
              <a:solidFill>
                <a:srgbClr val="000000"/>
              </a:solidFill>
              <a:latin typeface="Verdana" panose="020B0604030504040204" pitchFamily="34" charset="0"/>
              <a:ea typeface="Verdana" panose="020B0604030504040204" pitchFamily="34" charset="0"/>
            </a:endParaRPr>
          </a:p>
          <a:p>
            <a:pPr lvl="1"/>
            <a:endParaRPr lang="en-US" altLang="ko-KR" sz="2000"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ko-KR" altLang="en-US" sz="2400" dirty="0">
                <a:solidFill>
                  <a:srgbClr val="000000"/>
                </a:solidFill>
                <a:latin typeface="Verdana" panose="020B0604030504040204" pitchFamily="34" charset="0"/>
              </a:rPr>
              <a:t>대응방안 </a:t>
            </a:r>
            <a:endParaRPr lang="en-US" altLang="ko-KR" sz="2400" dirty="0">
              <a:solidFill>
                <a:srgbClr val="000000"/>
              </a:solidFill>
              <a:latin typeface="Verdana" panose="020B0604030504040204" pitchFamily="34" charset="0"/>
              <a:ea typeface="Verdana" panose="020B0604030504040204" pitchFamily="34" charset="0"/>
            </a:endParaRPr>
          </a:p>
          <a:p>
            <a:pPr marL="800100" lvl="1" indent="-342900">
              <a:buFont typeface="Arial" panose="020B0604020202020204" pitchFamily="34" charset="0"/>
              <a:buChar char="•"/>
            </a:pPr>
            <a:r>
              <a:rPr lang="ko-KR" altLang="en-US" sz="2000" dirty="0">
                <a:solidFill>
                  <a:srgbClr val="000000"/>
                </a:solidFill>
                <a:latin typeface="Verdana" panose="020B0604030504040204" pitchFamily="34" charset="0"/>
              </a:rPr>
              <a:t>가중치를 고려한 정확도 척도 사용</a:t>
            </a:r>
            <a:endParaRPr lang="en-US" altLang="ko-KR" sz="2000" dirty="0">
              <a:solidFill>
                <a:srgbClr val="000000"/>
              </a:solidFill>
              <a:latin typeface="Verdana" panose="020B0604030504040204" pitchFamily="34" charset="0"/>
              <a:ea typeface="Verdana" panose="020B0604030504040204" pitchFamily="34" charset="0"/>
            </a:endParaRPr>
          </a:p>
          <a:p>
            <a:pPr marL="800100" lvl="1" indent="-342900">
              <a:buFont typeface="Arial" panose="020B0604020202020204" pitchFamily="34" charset="0"/>
              <a:buChar char="•"/>
            </a:pPr>
            <a:r>
              <a:rPr lang="ko-KR" altLang="en-US" sz="2000" dirty="0">
                <a:solidFill>
                  <a:srgbClr val="000000"/>
                </a:solidFill>
                <a:latin typeface="Verdana" panose="020B0604030504040204" pitchFamily="34" charset="0"/>
              </a:rPr>
              <a:t>많은 학습데이터를 갖는 부류에서 표본 추출</a:t>
            </a:r>
            <a:r>
              <a:rPr lang="en-US" altLang="ko-KR" sz="2000" dirty="0">
                <a:solidFill>
                  <a:srgbClr val="000000"/>
                </a:solidFill>
                <a:latin typeface="Verdana" panose="020B0604030504040204" pitchFamily="34" charset="0"/>
                <a:ea typeface="Verdana" panose="020B0604030504040204" pitchFamily="34" charset="0"/>
              </a:rPr>
              <a:t>(</a:t>
            </a:r>
            <a:r>
              <a:rPr lang="en-US" altLang="ko-KR" sz="2000" dirty="0" err="1">
                <a:solidFill>
                  <a:srgbClr val="000000"/>
                </a:solidFill>
                <a:latin typeface="Verdana" panose="020B0604030504040204" pitchFamily="34" charset="0"/>
                <a:ea typeface="Verdana" panose="020B0604030504040204" pitchFamily="34" charset="0"/>
              </a:rPr>
              <a:t>downsampling</a:t>
            </a:r>
            <a:r>
              <a:rPr lang="en-US" altLang="ko-KR" sz="2000" dirty="0">
                <a:solidFill>
                  <a:srgbClr val="000000"/>
                </a:solidFill>
                <a:latin typeface="Verdana" panose="020B0604030504040204" pitchFamily="34" charset="0"/>
                <a:ea typeface="Verdana" panose="020B0604030504040204" pitchFamily="34" charset="0"/>
              </a:rPr>
              <a:t>) </a:t>
            </a:r>
          </a:p>
          <a:p>
            <a:pPr marL="800100" lvl="1" indent="-342900">
              <a:buFont typeface="Arial" panose="020B0604020202020204" pitchFamily="34" charset="0"/>
              <a:buChar char="•"/>
            </a:pPr>
            <a:r>
              <a:rPr lang="ko-KR" altLang="en-US" sz="2000" dirty="0">
                <a:solidFill>
                  <a:srgbClr val="000000"/>
                </a:solidFill>
                <a:latin typeface="Verdana" panose="020B0604030504040204" pitchFamily="34" charset="0"/>
              </a:rPr>
              <a:t>적은 학습데이터를 갖는 부류에 대해서 인공 데이터 생성 </a:t>
            </a:r>
            <a:r>
              <a:rPr lang="en-US" altLang="ko-KR" sz="2000" dirty="0">
                <a:solidFill>
                  <a:srgbClr val="000000"/>
                </a:solidFill>
                <a:latin typeface="Verdana" panose="020B0604030504040204" pitchFamily="34" charset="0"/>
              </a:rPr>
              <a:t>(data augmentation, </a:t>
            </a:r>
            <a:r>
              <a:rPr lang="en-US" altLang="ko-KR" sz="2000" dirty="0" err="1">
                <a:solidFill>
                  <a:srgbClr val="000000"/>
                </a:solidFill>
                <a:latin typeface="Verdana" panose="020B0604030504040204" pitchFamily="34" charset="0"/>
              </a:rPr>
              <a:t>upsampling</a:t>
            </a:r>
            <a:r>
              <a:rPr lang="en-US" altLang="ko-KR" sz="2000" dirty="0">
                <a:solidFill>
                  <a:srgbClr val="000000"/>
                </a:solidFill>
                <a:latin typeface="Verdana" panose="020B0604030504040204" pitchFamily="34" charset="0"/>
              </a:rPr>
              <a:t>)</a:t>
            </a:r>
            <a:endParaRPr lang="en-US" altLang="ko-KR" sz="2000" dirty="0">
              <a:solidFill>
                <a:srgbClr val="000000"/>
              </a:solidFill>
              <a:latin typeface="Verdana" panose="020B0604030504040204" pitchFamily="34" charset="0"/>
              <a:ea typeface="Verdana" panose="020B0604030504040204" pitchFamily="34" charset="0"/>
            </a:endParaRPr>
          </a:p>
        </p:txBody>
      </p:sp>
      <p:grpSp>
        <p:nvGrpSpPr>
          <p:cNvPr id="9" name="그룹 8">
            <a:extLst>
              <a:ext uri="{FF2B5EF4-FFF2-40B4-BE49-F238E27FC236}">
                <a16:creationId xmlns:a16="http://schemas.microsoft.com/office/drawing/2014/main" id="{B20FBCD1-419F-FEAC-7190-E9DAF419AF2E}"/>
              </a:ext>
            </a:extLst>
          </p:cNvPr>
          <p:cNvGrpSpPr>
            <a:grpSpLocks/>
          </p:cNvGrpSpPr>
          <p:nvPr/>
        </p:nvGrpSpPr>
        <p:grpSpPr bwMode="auto">
          <a:xfrm>
            <a:off x="4090614" y="2621338"/>
            <a:ext cx="2808287" cy="1655762"/>
            <a:chOff x="2915816" y="3356992"/>
            <a:chExt cx="2808312" cy="1656184"/>
          </a:xfrm>
        </p:grpSpPr>
        <p:sp>
          <p:nvSpPr>
            <p:cNvPr id="10" name="타원 9">
              <a:extLst>
                <a:ext uri="{FF2B5EF4-FFF2-40B4-BE49-F238E27FC236}">
                  <a16:creationId xmlns:a16="http://schemas.microsoft.com/office/drawing/2014/main" id="{D2B4D9A8-969C-AFFE-2A9C-B42C260B912F}"/>
                </a:ext>
              </a:extLst>
            </p:cNvPr>
            <p:cNvSpPr/>
            <p:nvPr/>
          </p:nvSpPr>
          <p:spPr>
            <a:xfrm>
              <a:off x="3203156" y="486867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1" name="타원 10">
              <a:extLst>
                <a:ext uri="{FF2B5EF4-FFF2-40B4-BE49-F238E27FC236}">
                  <a16:creationId xmlns:a16="http://schemas.microsoft.com/office/drawing/2014/main" id="{1385D0BA-0526-18A0-4C19-B902F17EAF9C}"/>
                </a:ext>
              </a:extLst>
            </p:cNvPr>
            <p:cNvSpPr/>
            <p:nvPr/>
          </p:nvSpPr>
          <p:spPr>
            <a:xfrm>
              <a:off x="3355557" y="486867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2" name="타원 11">
              <a:extLst>
                <a:ext uri="{FF2B5EF4-FFF2-40B4-BE49-F238E27FC236}">
                  <a16:creationId xmlns:a16="http://schemas.microsoft.com/office/drawing/2014/main" id="{24A4DA4B-2FB3-65CC-61CE-CC94E2EBAD07}"/>
                </a:ext>
              </a:extLst>
            </p:cNvPr>
            <p:cNvSpPr/>
            <p:nvPr/>
          </p:nvSpPr>
          <p:spPr>
            <a:xfrm>
              <a:off x="3276181" y="4797221"/>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3" name="타원 12">
              <a:extLst>
                <a:ext uri="{FF2B5EF4-FFF2-40B4-BE49-F238E27FC236}">
                  <a16:creationId xmlns:a16="http://schemas.microsoft.com/office/drawing/2014/main" id="{8048E0B3-8726-B3E7-A9D2-495DFE498587}"/>
                </a:ext>
              </a:extLst>
            </p:cNvPr>
            <p:cNvSpPr/>
            <p:nvPr/>
          </p:nvSpPr>
          <p:spPr>
            <a:xfrm>
              <a:off x="3563522" y="4725766"/>
              <a:ext cx="73026"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5" name="타원 14">
              <a:extLst>
                <a:ext uri="{FF2B5EF4-FFF2-40B4-BE49-F238E27FC236}">
                  <a16:creationId xmlns:a16="http://schemas.microsoft.com/office/drawing/2014/main" id="{FC7F8D1A-561A-3D0F-C546-F8E5B9EDB819}"/>
                </a:ext>
              </a:extLst>
            </p:cNvPr>
            <p:cNvSpPr/>
            <p:nvPr/>
          </p:nvSpPr>
          <p:spPr>
            <a:xfrm>
              <a:off x="3203156" y="4652722"/>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6" name="타원 15">
              <a:extLst>
                <a:ext uri="{FF2B5EF4-FFF2-40B4-BE49-F238E27FC236}">
                  <a16:creationId xmlns:a16="http://schemas.microsoft.com/office/drawing/2014/main" id="{51DC4266-C951-EC1A-5C69-DB9372DA3EB8}"/>
                </a:ext>
              </a:extLst>
            </p:cNvPr>
            <p:cNvSpPr/>
            <p:nvPr/>
          </p:nvSpPr>
          <p:spPr>
            <a:xfrm>
              <a:off x="3355557" y="4581266"/>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7" name="타원 16">
              <a:extLst>
                <a:ext uri="{FF2B5EF4-FFF2-40B4-BE49-F238E27FC236}">
                  <a16:creationId xmlns:a16="http://schemas.microsoft.com/office/drawing/2014/main" id="{AA84B35A-E422-9FAE-C894-29DCAACAB3AF}"/>
                </a:ext>
              </a:extLst>
            </p:cNvPr>
            <p:cNvSpPr/>
            <p:nvPr/>
          </p:nvSpPr>
          <p:spPr>
            <a:xfrm>
              <a:off x="3060279" y="4436767"/>
              <a:ext cx="71439"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8" name="타원 17">
              <a:extLst>
                <a:ext uri="{FF2B5EF4-FFF2-40B4-BE49-F238E27FC236}">
                  <a16:creationId xmlns:a16="http://schemas.microsoft.com/office/drawing/2014/main" id="{676F75D2-2098-FE9A-5A31-4680537BDC1A}"/>
                </a:ext>
              </a:extLst>
            </p:cNvPr>
            <p:cNvSpPr/>
            <p:nvPr/>
          </p:nvSpPr>
          <p:spPr>
            <a:xfrm>
              <a:off x="3420645" y="443676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9" name="타원 18">
              <a:extLst>
                <a:ext uri="{FF2B5EF4-FFF2-40B4-BE49-F238E27FC236}">
                  <a16:creationId xmlns:a16="http://schemas.microsoft.com/office/drawing/2014/main" id="{D9BFFF3B-5CF4-DA73-1520-77A05BDB3249}"/>
                </a:ext>
              </a:extLst>
            </p:cNvPr>
            <p:cNvSpPr/>
            <p:nvPr/>
          </p:nvSpPr>
          <p:spPr>
            <a:xfrm>
              <a:off x="3636547" y="4509811"/>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20" name="타원 19">
              <a:extLst>
                <a:ext uri="{FF2B5EF4-FFF2-40B4-BE49-F238E27FC236}">
                  <a16:creationId xmlns:a16="http://schemas.microsoft.com/office/drawing/2014/main" id="{923D8B0A-7CBE-5AF5-C8F6-489EFDF4C855}"/>
                </a:ext>
              </a:extLst>
            </p:cNvPr>
            <p:cNvSpPr/>
            <p:nvPr/>
          </p:nvSpPr>
          <p:spPr>
            <a:xfrm>
              <a:off x="3788949" y="4004857"/>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21" name="타원 20">
              <a:extLst>
                <a:ext uri="{FF2B5EF4-FFF2-40B4-BE49-F238E27FC236}">
                  <a16:creationId xmlns:a16="http://schemas.microsoft.com/office/drawing/2014/main" id="{3EA62F4D-F9EE-A565-1E68-5AA305DE9D4B}"/>
                </a:ext>
              </a:extLst>
            </p:cNvPr>
            <p:cNvSpPr/>
            <p:nvPr/>
          </p:nvSpPr>
          <p:spPr>
            <a:xfrm>
              <a:off x="3788949" y="3572947"/>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27" name="타원 26">
              <a:extLst>
                <a:ext uri="{FF2B5EF4-FFF2-40B4-BE49-F238E27FC236}">
                  <a16:creationId xmlns:a16="http://schemas.microsoft.com/office/drawing/2014/main" id="{EC5A73AD-2441-CD97-45A4-E8E64E802F92}"/>
                </a:ext>
              </a:extLst>
            </p:cNvPr>
            <p:cNvSpPr/>
            <p:nvPr/>
          </p:nvSpPr>
          <p:spPr>
            <a:xfrm>
              <a:off x="3563522" y="4365311"/>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28" name="타원 27">
              <a:extLst>
                <a:ext uri="{FF2B5EF4-FFF2-40B4-BE49-F238E27FC236}">
                  <a16:creationId xmlns:a16="http://schemas.microsoft.com/office/drawing/2014/main" id="{292760CC-058B-61B7-233D-722FE574D523}"/>
                </a:ext>
              </a:extLst>
            </p:cNvPr>
            <p:cNvSpPr/>
            <p:nvPr/>
          </p:nvSpPr>
          <p:spPr>
            <a:xfrm>
              <a:off x="3995326" y="342844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29" name="타원 28">
              <a:extLst>
                <a:ext uri="{FF2B5EF4-FFF2-40B4-BE49-F238E27FC236}">
                  <a16:creationId xmlns:a16="http://schemas.microsoft.com/office/drawing/2014/main" id="{2EB84DDC-7059-DBD5-0A14-5AD29F52F485}"/>
                </a:ext>
              </a:extLst>
            </p:cNvPr>
            <p:cNvSpPr/>
            <p:nvPr/>
          </p:nvSpPr>
          <p:spPr>
            <a:xfrm>
              <a:off x="3852449" y="386035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0" name="타원 29">
              <a:extLst>
                <a:ext uri="{FF2B5EF4-FFF2-40B4-BE49-F238E27FC236}">
                  <a16:creationId xmlns:a16="http://schemas.microsoft.com/office/drawing/2014/main" id="{A527F83B-208F-14AD-EEE8-BD701B8E05A2}"/>
                </a:ext>
              </a:extLst>
            </p:cNvPr>
            <p:cNvSpPr/>
            <p:nvPr/>
          </p:nvSpPr>
          <p:spPr>
            <a:xfrm>
              <a:off x="3995326" y="3717446"/>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1" name="타원 30">
              <a:extLst>
                <a:ext uri="{FF2B5EF4-FFF2-40B4-BE49-F238E27FC236}">
                  <a16:creationId xmlns:a16="http://schemas.microsoft.com/office/drawing/2014/main" id="{8C57CD8E-C674-8912-A78A-FF26831EBF60}"/>
                </a:ext>
              </a:extLst>
            </p:cNvPr>
            <p:cNvSpPr/>
            <p:nvPr/>
          </p:nvSpPr>
          <p:spPr>
            <a:xfrm>
              <a:off x="4500155" y="3572947"/>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2" name="타원 31">
              <a:extLst>
                <a:ext uri="{FF2B5EF4-FFF2-40B4-BE49-F238E27FC236}">
                  <a16:creationId xmlns:a16="http://schemas.microsoft.com/office/drawing/2014/main" id="{8E9BAC4A-2802-4BFF-266C-4F66D83ACF46}"/>
                </a:ext>
              </a:extLst>
            </p:cNvPr>
            <p:cNvSpPr/>
            <p:nvPr/>
          </p:nvSpPr>
          <p:spPr>
            <a:xfrm>
              <a:off x="4211228" y="3933401"/>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3" name="타원 32">
              <a:extLst>
                <a:ext uri="{FF2B5EF4-FFF2-40B4-BE49-F238E27FC236}">
                  <a16:creationId xmlns:a16="http://schemas.microsoft.com/office/drawing/2014/main" id="{B59B776E-C0B5-D870-D4A4-EFE570A42348}"/>
                </a:ext>
              </a:extLst>
            </p:cNvPr>
            <p:cNvSpPr/>
            <p:nvPr/>
          </p:nvSpPr>
          <p:spPr>
            <a:xfrm>
              <a:off x="4284253" y="3644402"/>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4" name="타원 33">
              <a:extLst>
                <a:ext uri="{FF2B5EF4-FFF2-40B4-BE49-F238E27FC236}">
                  <a16:creationId xmlns:a16="http://schemas.microsoft.com/office/drawing/2014/main" id="{87399521-2FBC-3495-4276-8E206F102124}"/>
                </a:ext>
              </a:extLst>
            </p:cNvPr>
            <p:cNvSpPr/>
            <p:nvPr/>
          </p:nvSpPr>
          <p:spPr>
            <a:xfrm>
              <a:off x="4644618" y="3717446"/>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5" name="타원 34">
              <a:extLst>
                <a:ext uri="{FF2B5EF4-FFF2-40B4-BE49-F238E27FC236}">
                  <a16:creationId xmlns:a16="http://schemas.microsoft.com/office/drawing/2014/main" id="{A6DAA4AE-27EA-50B5-F081-A19CD6C7AD61}"/>
                </a:ext>
              </a:extLst>
            </p:cNvPr>
            <p:cNvSpPr/>
            <p:nvPr/>
          </p:nvSpPr>
          <p:spPr>
            <a:xfrm>
              <a:off x="4284253" y="3788902"/>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6" name="타원 35">
              <a:extLst>
                <a:ext uri="{FF2B5EF4-FFF2-40B4-BE49-F238E27FC236}">
                  <a16:creationId xmlns:a16="http://schemas.microsoft.com/office/drawing/2014/main" id="{292F66C0-5B83-3B42-291F-3FF49E73ADC0}"/>
                </a:ext>
              </a:extLst>
            </p:cNvPr>
            <p:cNvSpPr/>
            <p:nvPr/>
          </p:nvSpPr>
          <p:spPr>
            <a:xfrm>
              <a:off x="4644618" y="4004857"/>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7" name="타원 36">
              <a:extLst>
                <a:ext uri="{FF2B5EF4-FFF2-40B4-BE49-F238E27FC236}">
                  <a16:creationId xmlns:a16="http://schemas.microsoft.com/office/drawing/2014/main" id="{9DE263EC-65AC-DB83-71A0-F6A5B36BC3BC}"/>
                </a:ext>
              </a:extLst>
            </p:cNvPr>
            <p:cNvSpPr/>
            <p:nvPr/>
          </p:nvSpPr>
          <p:spPr>
            <a:xfrm>
              <a:off x="4355691" y="3933401"/>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8" name="타원 37">
              <a:extLst>
                <a:ext uri="{FF2B5EF4-FFF2-40B4-BE49-F238E27FC236}">
                  <a16:creationId xmlns:a16="http://schemas.microsoft.com/office/drawing/2014/main" id="{762BA2FA-E656-3D70-F0AE-214D9A46BD17}"/>
                </a:ext>
              </a:extLst>
            </p:cNvPr>
            <p:cNvSpPr/>
            <p:nvPr/>
          </p:nvSpPr>
          <p:spPr>
            <a:xfrm>
              <a:off x="3852449" y="4149356"/>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9" name="타원 38">
              <a:extLst>
                <a:ext uri="{FF2B5EF4-FFF2-40B4-BE49-F238E27FC236}">
                  <a16:creationId xmlns:a16="http://schemas.microsoft.com/office/drawing/2014/main" id="{2870EE42-4AF0-7948-3B2D-B12D5EAD49A7}"/>
                </a:ext>
              </a:extLst>
            </p:cNvPr>
            <p:cNvSpPr/>
            <p:nvPr/>
          </p:nvSpPr>
          <p:spPr>
            <a:xfrm>
              <a:off x="3995326" y="4149356"/>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0" name="타원 39">
              <a:extLst>
                <a:ext uri="{FF2B5EF4-FFF2-40B4-BE49-F238E27FC236}">
                  <a16:creationId xmlns:a16="http://schemas.microsoft.com/office/drawing/2014/main" id="{87F9FA39-EB50-E398-0044-641A2D57522B}"/>
                </a:ext>
              </a:extLst>
            </p:cNvPr>
            <p:cNvSpPr/>
            <p:nvPr/>
          </p:nvSpPr>
          <p:spPr>
            <a:xfrm>
              <a:off x="4068351" y="4293856"/>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1" name="타원 40">
              <a:extLst>
                <a:ext uri="{FF2B5EF4-FFF2-40B4-BE49-F238E27FC236}">
                  <a16:creationId xmlns:a16="http://schemas.microsoft.com/office/drawing/2014/main" id="{7E13EE95-0E38-ABCD-7DBB-50D50217F36A}"/>
                </a:ext>
              </a:extLst>
            </p:cNvPr>
            <p:cNvSpPr/>
            <p:nvPr/>
          </p:nvSpPr>
          <p:spPr>
            <a:xfrm>
              <a:off x="3852449" y="4652722"/>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2" name="타원 41">
              <a:extLst>
                <a:ext uri="{FF2B5EF4-FFF2-40B4-BE49-F238E27FC236}">
                  <a16:creationId xmlns:a16="http://schemas.microsoft.com/office/drawing/2014/main" id="{C56F34A4-1638-A941-BC96-775CEE9B2DA4}"/>
                </a:ext>
              </a:extLst>
            </p:cNvPr>
            <p:cNvSpPr/>
            <p:nvPr/>
          </p:nvSpPr>
          <p:spPr>
            <a:xfrm>
              <a:off x="4211228" y="4220812"/>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3" name="타원 42">
              <a:extLst>
                <a:ext uri="{FF2B5EF4-FFF2-40B4-BE49-F238E27FC236}">
                  <a16:creationId xmlns:a16="http://schemas.microsoft.com/office/drawing/2014/main" id="{4895A54A-EBE5-8A7A-12A8-3F1C4C00D979}"/>
                </a:ext>
              </a:extLst>
            </p:cNvPr>
            <p:cNvSpPr/>
            <p:nvPr/>
          </p:nvSpPr>
          <p:spPr>
            <a:xfrm>
              <a:off x="4139789" y="4509811"/>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4" name="타원 43">
              <a:extLst>
                <a:ext uri="{FF2B5EF4-FFF2-40B4-BE49-F238E27FC236}">
                  <a16:creationId xmlns:a16="http://schemas.microsoft.com/office/drawing/2014/main" id="{3ADA36B0-D7B6-DEB2-1E42-FB41F33EB377}"/>
                </a:ext>
              </a:extLst>
            </p:cNvPr>
            <p:cNvSpPr/>
            <p:nvPr/>
          </p:nvSpPr>
          <p:spPr>
            <a:xfrm>
              <a:off x="4068351" y="4797221"/>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5" name="타원 44">
              <a:extLst>
                <a:ext uri="{FF2B5EF4-FFF2-40B4-BE49-F238E27FC236}">
                  <a16:creationId xmlns:a16="http://schemas.microsoft.com/office/drawing/2014/main" id="{4C7BCB09-725E-EA70-3FCC-3C47D3CE9A83}"/>
                </a:ext>
              </a:extLst>
            </p:cNvPr>
            <p:cNvSpPr/>
            <p:nvPr/>
          </p:nvSpPr>
          <p:spPr>
            <a:xfrm>
              <a:off x="4284253" y="443676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6" name="타원 45">
              <a:extLst>
                <a:ext uri="{FF2B5EF4-FFF2-40B4-BE49-F238E27FC236}">
                  <a16:creationId xmlns:a16="http://schemas.microsoft.com/office/drawing/2014/main" id="{B226B663-CF7F-DC3E-972E-3482C8A60843}"/>
                </a:ext>
              </a:extLst>
            </p:cNvPr>
            <p:cNvSpPr/>
            <p:nvPr/>
          </p:nvSpPr>
          <p:spPr>
            <a:xfrm>
              <a:off x="4428716" y="4509811"/>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7" name="타원 46">
              <a:extLst>
                <a:ext uri="{FF2B5EF4-FFF2-40B4-BE49-F238E27FC236}">
                  <a16:creationId xmlns:a16="http://schemas.microsoft.com/office/drawing/2014/main" id="{2F7C084A-976E-10B9-EF09-84E79D0022EE}"/>
                </a:ext>
              </a:extLst>
            </p:cNvPr>
            <p:cNvSpPr/>
            <p:nvPr/>
          </p:nvSpPr>
          <p:spPr>
            <a:xfrm>
              <a:off x="4571593" y="4797221"/>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8" name="타원 47">
              <a:extLst>
                <a:ext uri="{FF2B5EF4-FFF2-40B4-BE49-F238E27FC236}">
                  <a16:creationId xmlns:a16="http://schemas.microsoft.com/office/drawing/2014/main" id="{CFE30B68-4364-CC17-51A1-617E2BA5ED6B}"/>
                </a:ext>
              </a:extLst>
            </p:cNvPr>
            <p:cNvSpPr/>
            <p:nvPr/>
          </p:nvSpPr>
          <p:spPr>
            <a:xfrm>
              <a:off x="4500155" y="4581266"/>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9" name="타원 48">
              <a:extLst>
                <a:ext uri="{FF2B5EF4-FFF2-40B4-BE49-F238E27FC236}">
                  <a16:creationId xmlns:a16="http://schemas.microsoft.com/office/drawing/2014/main" id="{C0386B14-A043-99A8-CD55-C06FC3C66EF1}"/>
                </a:ext>
              </a:extLst>
            </p:cNvPr>
            <p:cNvSpPr/>
            <p:nvPr/>
          </p:nvSpPr>
          <p:spPr>
            <a:xfrm>
              <a:off x="4716057" y="4293856"/>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0" name="타원 49">
              <a:extLst>
                <a:ext uri="{FF2B5EF4-FFF2-40B4-BE49-F238E27FC236}">
                  <a16:creationId xmlns:a16="http://schemas.microsoft.com/office/drawing/2014/main" id="{0C04A343-7F3B-E730-C0C9-760D84785B7D}"/>
                </a:ext>
              </a:extLst>
            </p:cNvPr>
            <p:cNvSpPr/>
            <p:nvPr/>
          </p:nvSpPr>
          <p:spPr>
            <a:xfrm>
              <a:off x="4716057" y="443676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1" name="타원 50">
              <a:extLst>
                <a:ext uri="{FF2B5EF4-FFF2-40B4-BE49-F238E27FC236}">
                  <a16:creationId xmlns:a16="http://schemas.microsoft.com/office/drawing/2014/main" id="{DEDA354F-6CA6-B277-8D69-D4376A4AD0CB}"/>
                </a:ext>
              </a:extLst>
            </p:cNvPr>
            <p:cNvSpPr/>
            <p:nvPr/>
          </p:nvSpPr>
          <p:spPr>
            <a:xfrm>
              <a:off x="4860520" y="4652722"/>
              <a:ext cx="71439"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2" name="타원 51">
              <a:extLst>
                <a:ext uri="{FF2B5EF4-FFF2-40B4-BE49-F238E27FC236}">
                  <a16:creationId xmlns:a16="http://schemas.microsoft.com/office/drawing/2014/main" id="{9DDD4828-1437-3A8D-4D8A-12A9FC734A80}"/>
                </a:ext>
              </a:extLst>
            </p:cNvPr>
            <p:cNvSpPr/>
            <p:nvPr/>
          </p:nvSpPr>
          <p:spPr>
            <a:xfrm>
              <a:off x="4931959" y="4220812"/>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3" name="타원 52">
              <a:extLst>
                <a:ext uri="{FF2B5EF4-FFF2-40B4-BE49-F238E27FC236}">
                  <a16:creationId xmlns:a16="http://schemas.microsoft.com/office/drawing/2014/main" id="{CC71A1BA-644A-31DD-A14A-0FAEE39054F4}"/>
                </a:ext>
              </a:extLst>
            </p:cNvPr>
            <p:cNvSpPr/>
            <p:nvPr/>
          </p:nvSpPr>
          <p:spPr>
            <a:xfrm>
              <a:off x="5147861" y="4365311"/>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4" name="타원 53">
              <a:extLst>
                <a:ext uri="{FF2B5EF4-FFF2-40B4-BE49-F238E27FC236}">
                  <a16:creationId xmlns:a16="http://schemas.microsoft.com/office/drawing/2014/main" id="{CF929FE2-7B8B-47C4-CDF7-428372AFCC24}"/>
                </a:ext>
              </a:extLst>
            </p:cNvPr>
            <p:cNvSpPr/>
            <p:nvPr/>
          </p:nvSpPr>
          <p:spPr>
            <a:xfrm>
              <a:off x="4860520" y="4293856"/>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5" name="타원 54">
              <a:extLst>
                <a:ext uri="{FF2B5EF4-FFF2-40B4-BE49-F238E27FC236}">
                  <a16:creationId xmlns:a16="http://schemas.microsoft.com/office/drawing/2014/main" id="{435BBB91-B8F2-7416-6903-CC3F270041C5}"/>
                </a:ext>
              </a:extLst>
            </p:cNvPr>
            <p:cNvSpPr/>
            <p:nvPr/>
          </p:nvSpPr>
          <p:spPr>
            <a:xfrm>
              <a:off x="4355691" y="4293856"/>
              <a:ext cx="73026"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6" name="타원 55">
              <a:extLst>
                <a:ext uri="{FF2B5EF4-FFF2-40B4-BE49-F238E27FC236}">
                  <a16:creationId xmlns:a16="http://schemas.microsoft.com/office/drawing/2014/main" id="{8CCF5E7A-6F38-4D66-6309-8BEA67E6F5BA}"/>
                </a:ext>
              </a:extLst>
            </p:cNvPr>
            <p:cNvSpPr/>
            <p:nvPr/>
          </p:nvSpPr>
          <p:spPr>
            <a:xfrm>
              <a:off x="4644618" y="4509811"/>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7" name="타원 56">
              <a:extLst>
                <a:ext uri="{FF2B5EF4-FFF2-40B4-BE49-F238E27FC236}">
                  <a16:creationId xmlns:a16="http://schemas.microsoft.com/office/drawing/2014/main" id="{C6CECA0F-A4B5-3AD2-EA32-31FE8E93DD55}"/>
                </a:ext>
              </a:extLst>
            </p:cNvPr>
            <p:cNvSpPr/>
            <p:nvPr/>
          </p:nvSpPr>
          <p:spPr>
            <a:xfrm>
              <a:off x="3958812" y="4304971"/>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8" name="직사각형 57">
              <a:extLst>
                <a:ext uri="{FF2B5EF4-FFF2-40B4-BE49-F238E27FC236}">
                  <a16:creationId xmlns:a16="http://schemas.microsoft.com/office/drawing/2014/main" id="{2477E96E-13D0-F327-0EA0-8FB24FD64228}"/>
                </a:ext>
              </a:extLst>
            </p:cNvPr>
            <p:cNvSpPr/>
            <p:nvPr/>
          </p:nvSpPr>
          <p:spPr>
            <a:xfrm>
              <a:off x="2915816" y="3356992"/>
              <a:ext cx="2808312" cy="165618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59" name="타원 58">
              <a:extLst>
                <a:ext uri="{FF2B5EF4-FFF2-40B4-BE49-F238E27FC236}">
                  <a16:creationId xmlns:a16="http://schemas.microsoft.com/office/drawing/2014/main" id="{9C17C303-0629-7B6C-C182-BCFC47CBF431}"/>
                </a:ext>
              </a:extLst>
            </p:cNvPr>
            <p:cNvSpPr/>
            <p:nvPr/>
          </p:nvSpPr>
          <p:spPr>
            <a:xfrm>
              <a:off x="3203156" y="4004857"/>
              <a:ext cx="73026"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0" name="타원 59">
              <a:extLst>
                <a:ext uri="{FF2B5EF4-FFF2-40B4-BE49-F238E27FC236}">
                  <a16:creationId xmlns:a16="http://schemas.microsoft.com/office/drawing/2014/main" id="{2E4BD44A-3337-17F1-300E-C30C8C025A0E}"/>
                </a:ext>
              </a:extLst>
            </p:cNvPr>
            <p:cNvSpPr/>
            <p:nvPr/>
          </p:nvSpPr>
          <p:spPr>
            <a:xfrm>
              <a:off x="3355557" y="4004857"/>
              <a:ext cx="73026"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1" name="타원 60">
              <a:extLst>
                <a:ext uri="{FF2B5EF4-FFF2-40B4-BE49-F238E27FC236}">
                  <a16:creationId xmlns:a16="http://schemas.microsoft.com/office/drawing/2014/main" id="{54147B8F-B3AC-2558-801F-8838503DCE56}"/>
                </a:ext>
              </a:extLst>
            </p:cNvPr>
            <p:cNvSpPr/>
            <p:nvPr/>
          </p:nvSpPr>
          <p:spPr>
            <a:xfrm>
              <a:off x="3276181" y="3933401"/>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2" name="타원 61">
              <a:extLst>
                <a:ext uri="{FF2B5EF4-FFF2-40B4-BE49-F238E27FC236}">
                  <a16:creationId xmlns:a16="http://schemas.microsoft.com/office/drawing/2014/main" id="{C9E7EA01-2D76-332B-F054-9C4FDF28BE19}"/>
                </a:ext>
              </a:extLst>
            </p:cNvPr>
            <p:cNvSpPr/>
            <p:nvPr/>
          </p:nvSpPr>
          <p:spPr>
            <a:xfrm>
              <a:off x="3563522" y="386035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3" name="타원 62">
              <a:extLst>
                <a:ext uri="{FF2B5EF4-FFF2-40B4-BE49-F238E27FC236}">
                  <a16:creationId xmlns:a16="http://schemas.microsoft.com/office/drawing/2014/main" id="{537FDAF5-8943-65CA-43F3-93A1F2C7C6F3}"/>
                </a:ext>
              </a:extLst>
            </p:cNvPr>
            <p:cNvSpPr/>
            <p:nvPr/>
          </p:nvSpPr>
          <p:spPr>
            <a:xfrm>
              <a:off x="3203156" y="3788902"/>
              <a:ext cx="73026"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4" name="타원 63">
              <a:extLst>
                <a:ext uri="{FF2B5EF4-FFF2-40B4-BE49-F238E27FC236}">
                  <a16:creationId xmlns:a16="http://schemas.microsoft.com/office/drawing/2014/main" id="{BE3058F3-FC52-5809-C60F-D1C8107DB699}"/>
                </a:ext>
              </a:extLst>
            </p:cNvPr>
            <p:cNvSpPr/>
            <p:nvPr/>
          </p:nvSpPr>
          <p:spPr>
            <a:xfrm>
              <a:off x="3355557" y="3717446"/>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5" name="타원 64">
              <a:extLst>
                <a:ext uri="{FF2B5EF4-FFF2-40B4-BE49-F238E27FC236}">
                  <a16:creationId xmlns:a16="http://schemas.microsoft.com/office/drawing/2014/main" id="{098F79CA-C57A-0754-06A6-2ADC4F53C2DA}"/>
                </a:ext>
              </a:extLst>
            </p:cNvPr>
            <p:cNvSpPr/>
            <p:nvPr/>
          </p:nvSpPr>
          <p:spPr>
            <a:xfrm>
              <a:off x="3060279" y="3572947"/>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6" name="타원 65">
              <a:extLst>
                <a:ext uri="{FF2B5EF4-FFF2-40B4-BE49-F238E27FC236}">
                  <a16:creationId xmlns:a16="http://schemas.microsoft.com/office/drawing/2014/main" id="{6BA2773B-4FC4-4862-34BD-ECE558A73822}"/>
                </a:ext>
              </a:extLst>
            </p:cNvPr>
            <p:cNvSpPr/>
            <p:nvPr/>
          </p:nvSpPr>
          <p:spPr>
            <a:xfrm>
              <a:off x="3420645" y="3572947"/>
              <a:ext cx="71438"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7" name="타원 66">
              <a:extLst>
                <a:ext uri="{FF2B5EF4-FFF2-40B4-BE49-F238E27FC236}">
                  <a16:creationId xmlns:a16="http://schemas.microsoft.com/office/drawing/2014/main" id="{D0263AAF-B431-4BD8-B43E-A06B1DB066FA}"/>
                </a:ext>
              </a:extLst>
            </p:cNvPr>
            <p:cNvSpPr/>
            <p:nvPr/>
          </p:nvSpPr>
          <p:spPr>
            <a:xfrm>
              <a:off x="3636547" y="3717446"/>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8" name="타원 67">
              <a:extLst>
                <a:ext uri="{FF2B5EF4-FFF2-40B4-BE49-F238E27FC236}">
                  <a16:creationId xmlns:a16="http://schemas.microsoft.com/office/drawing/2014/main" id="{49D7B9F5-AB35-FF5A-26DC-5B99733BC441}"/>
                </a:ext>
              </a:extLst>
            </p:cNvPr>
            <p:cNvSpPr/>
            <p:nvPr/>
          </p:nvSpPr>
          <p:spPr>
            <a:xfrm>
              <a:off x="3563522" y="3501491"/>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69" name="타원 68">
              <a:extLst>
                <a:ext uri="{FF2B5EF4-FFF2-40B4-BE49-F238E27FC236}">
                  <a16:creationId xmlns:a16="http://schemas.microsoft.com/office/drawing/2014/main" id="{56AE89CB-6653-3D40-C337-E71E71E672A8}"/>
                </a:ext>
              </a:extLst>
            </p:cNvPr>
            <p:cNvSpPr/>
            <p:nvPr/>
          </p:nvSpPr>
          <p:spPr>
            <a:xfrm>
              <a:off x="3492083" y="4220812"/>
              <a:ext cx="71439"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0" name="타원 69">
              <a:extLst>
                <a:ext uri="{FF2B5EF4-FFF2-40B4-BE49-F238E27FC236}">
                  <a16:creationId xmlns:a16="http://schemas.microsoft.com/office/drawing/2014/main" id="{E4E66731-CD55-4350-CA59-FB5717291DFC}"/>
                </a:ext>
              </a:extLst>
            </p:cNvPr>
            <p:cNvSpPr/>
            <p:nvPr/>
          </p:nvSpPr>
          <p:spPr>
            <a:xfrm>
              <a:off x="4931959" y="4076312"/>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1" name="타원 70">
              <a:extLst>
                <a:ext uri="{FF2B5EF4-FFF2-40B4-BE49-F238E27FC236}">
                  <a16:creationId xmlns:a16="http://schemas.microsoft.com/office/drawing/2014/main" id="{6CD90E92-146D-33A4-8B2C-19FC1D14CDAE}"/>
                </a:ext>
              </a:extLst>
            </p:cNvPr>
            <p:cNvSpPr/>
            <p:nvPr/>
          </p:nvSpPr>
          <p:spPr>
            <a:xfrm>
              <a:off x="5228824" y="3933401"/>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2" name="타원 71">
              <a:extLst>
                <a:ext uri="{FF2B5EF4-FFF2-40B4-BE49-F238E27FC236}">
                  <a16:creationId xmlns:a16="http://schemas.microsoft.com/office/drawing/2014/main" id="{9B587CC1-E12C-5E51-BA37-6FD96729E747}"/>
                </a:ext>
              </a:extLst>
            </p:cNvPr>
            <p:cNvSpPr/>
            <p:nvPr/>
          </p:nvSpPr>
          <p:spPr>
            <a:xfrm>
              <a:off x="5147861" y="386035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3" name="타원 72">
              <a:extLst>
                <a:ext uri="{FF2B5EF4-FFF2-40B4-BE49-F238E27FC236}">
                  <a16:creationId xmlns:a16="http://schemas.microsoft.com/office/drawing/2014/main" id="{4828633E-AA09-B4AF-FE57-880C5A9963BD}"/>
                </a:ext>
              </a:extLst>
            </p:cNvPr>
            <p:cNvSpPr/>
            <p:nvPr/>
          </p:nvSpPr>
          <p:spPr>
            <a:xfrm>
              <a:off x="5363763" y="3788902"/>
              <a:ext cx="73026"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4" name="타원 73">
              <a:extLst>
                <a:ext uri="{FF2B5EF4-FFF2-40B4-BE49-F238E27FC236}">
                  <a16:creationId xmlns:a16="http://schemas.microsoft.com/office/drawing/2014/main" id="{D7F6D609-1873-73C9-9337-14ACA451CD0C}"/>
                </a:ext>
              </a:extLst>
            </p:cNvPr>
            <p:cNvSpPr/>
            <p:nvPr/>
          </p:nvSpPr>
          <p:spPr>
            <a:xfrm>
              <a:off x="5076422" y="3717446"/>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5" name="타원 74">
              <a:extLst>
                <a:ext uri="{FF2B5EF4-FFF2-40B4-BE49-F238E27FC236}">
                  <a16:creationId xmlns:a16="http://schemas.microsoft.com/office/drawing/2014/main" id="{A46D834C-2263-2333-C215-4E5A9DFEC546}"/>
                </a:ext>
              </a:extLst>
            </p:cNvPr>
            <p:cNvSpPr/>
            <p:nvPr/>
          </p:nvSpPr>
          <p:spPr>
            <a:xfrm>
              <a:off x="5228824" y="3644402"/>
              <a:ext cx="71439"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6" name="타원 75">
              <a:extLst>
                <a:ext uri="{FF2B5EF4-FFF2-40B4-BE49-F238E27FC236}">
                  <a16:creationId xmlns:a16="http://schemas.microsoft.com/office/drawing/2014/main" id="{09407D9E-BB96-4711-33C6-F05BFBBE4AF9}"/>
                </a:ext>
              </a:extLst>
            </p:cNvPr>
            <p:cNvSpPr/>
            <p:nvPr/>
          </p:nvSpPr>
          <p:spPr>
            <a:xfrm>
              <a:off x="4931959" y="3501491"/>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7" name="타원 76">
              <a:extLst>
                <a:ext uri="{FF2B5EF4-FFF2-40B4-BE49-F238E27FC236}">
                  <a16:creationId xmlns:a16="http://schemas.microsoft.com/office/drawing/2014/main" id="{4096EBA9-E149-1E83-F19D-45280ED72CEE}"/>
                </a:ext>
              </a:extLst>
            </p:cNvPr>
            <p:cNvSpPr/>
            <p:nvPr/>
          </p:nvSpPr>
          <p:spPr>
            <a:xfrm>
              <a:off x="5292324" y="3501491"/>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8" name="타원 77">
              <a:extLst>
                <a:ext uri="{FF2B5EF4-FFF2-40B4-BE49-F238E27FC236}">
                  <a16:creationId xmlns:a16="http://schemas.microsoft.com/office/drawing/2014/main" id="{6986D08A-A43D-204E-3310-542F7B4AFD79}"/>
                </a:ext>
              </a:extLst>
            </p:cNvPr>
            <p:cNvSpPr/>
            <p:nvPr/>
          </p:nvSpPr>
          <p:spPr>
            <a:xfrm>
              <a:off x="5508226" y="3572947"/>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79" name="타원 78">
              <a:extLst>
                <a:ext uri="{FF2B5EF4-FFF2-40B4-BE49-F238E27FC236}">
                  <a16:creationId xmlns:a16="http://schemas.microsoft.com/office/drawing/2014/main" id="{E0B2E336-8724-921C-734E-6E86238445B7}"/>
                </a:ext>
              </a:extLst>
            </p:cNvPr>
            <p:cNvSpPr/>
            <p:nvPr/>
          </p:nvSpPr>
          <p:spPr>
            <a:xfrm>
              <a:off x="5436788" y="342844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0" name="타원 79">
              <a:extLst>
                <a:ext uri="{FF2B5EF4-FFF2-40B4-BE49-F238E27FC236}">
                  <a16:creationId xmlns:a16="http://schemas.microsoft.com/office/drawing/2014/main" id="{7CBF09EB-78DD-2DD6-44FF-8F7A94DB0FD1}"/>
                </a:ext>
              </a:extLst>
            </p:cNvPr>
            <p:cNvSpPr/>
            <p:nvPr/>
          </p:nvSpPr>
          <p:spPr>
            <a:xfrm>
              <a:off x="5436788" y="4149356"/>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1" name="타원 80">
              <a:extLst>
                <a:ext uri="{FF2B5EF4-FFF2-40B4-BE49-F238E27FC236}">
                  <a16:creationId xmlns:a16="http://schemas.microsoft.com/office/drawing/2014/main" id="{5BFE6E3A-DF17-993A-052A-01D18C7AC487}"/>
                </a:ext>
              </a:extLst>
            </p:cNvPr>
            <p:cNvSpPr/>
            <p:nvPr/>
          </p:nvSpPr>
          <p:spPr>
            <a:xfrm>
              <a:off x="5219299" y="486867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2" name="타원 81">
              <a:extLst>
                <a:ext uri="{FF2B5EF4-FFF2-40B4-BE49-F238E27FC236}">
                  <a16:creationId xmlns:a16="http://schemas.microsoft.com/office/drawing/2014/main" id="{919DE40A-F712-33C9-0CF3-A1AF947CB5F7}"/>
                </a:ext>
              </a:extLst>
            </p:cNvPr>
            <p:cNvSpPr/>
            <p:nvPr/>
          </p:nvSpPr>
          <p:spPr>
            <a:xfrm>
              <a:off x="5371700" y="486867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3" name="타원 82">
              <a:extLst>
                <a:ext uri="{FF2B5EF4-FFF2-40B4-BE49-F238E27FC236}">
                  <a16:creationId xmlns:a16="http://schemas.microsoft.com/office/drawing/2014/main" id="{AC7E548B-138A-4FDF-0DFE-0C4E3660E33D}"/>
                </a:ext>
              </a:extLst>
            </p:cNvPr>
            <p:cNvSpPr/>
            <p:nvPr/>
          </p:nvSpPr>
          <p:spPr>
            <a:xfrm>
              <a:off x="5292324" y="4797221"/>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4" name="타원 83">
              <a:extLst>
                <a:ext uri="{FF2B5EF4-FFF2-40B4-BE49-F238E27FC236}">
                  <a16:creationId xmlns:a16="http://schemas.microsoft.com/office/drawing/2014/main" id="{7E04AE88-9B15-6960-B502-C5FCBFAD5618}"/>
                </a:ext>
              </a:extLst>
            </p:cNvPr>
            <p:cNvSpPr/>
            <p:nvPr/>
          </p:nvSpPr>
          <p:spPr>
            <a:xfrm>
              <a:off x="5508226" y="4725766"/>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5" name="타원 84">
              <a:extLst>
                <a:ext uri="{FF2B5EF4-FFF2-40B4-BE49-F238E27FC236}">
                  <a16:creationId xmlns:a16="http://schemas.microsoft.com/office/drawing/2014/main" id="{E6E9C95A-542C-BE6C-44F4-C068EDC42F0A}"/>
                </a:ext>
              </a:extLst>
            </p:cNvPr>
            <p:cNvSpPr/>
            <p:nvPr/>
          </p:nvSpPr>
          <p:spPr>
            <a:xfrm>
              <a:off x="5219299" y="4652722"/>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6" name="타원 85">
              <a:extLst>
                <a:ext uri="{FF2B5EF4-FFF2-40B4-BE49-F238E27FC236}">
                  <a16:creationId xmlns:a16="http://schemas.microsoft.com/office/drawing/2014/main" id="{9E2DB5D4-F1CA-3E69-4FB6-031C2B14AB9D}"/>
                </a:ext>
              </a:extLst>
            </p:cNvPr>
            <p:cNvSpPr/>
            <p:nvPr/>
          </p:nvSpPr>
          <p:spPr>
            <a:xfrm>
              <a:off x="5371700" y="4581266"/>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7" name="타원 86">
              <a:extLst>
                <a:ext uri="{FF2B5EF4-FFF2-40B4-BE49-F238E27FC236}">
                  <a16:creationId xmlns:a16="http://schemas.microsoft.com/office/drawing/2014/main" id="{6CE931A9-6D93-BE37-0395-81AC59D1B5E3}"/>
                </a:ext>
              </a:extLst>
            </p:cNvPr>
            <p:cNvSpPr/>
            <p:nvPr/>
          </p:nvSpPr>
          <p:spPr>
            <a:xfrm>
              <a:off x="5076422" y="4436767"/>
              <a:ext cx="71439"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8" name="타원 87">
              <a:extLst>
                <a:ext uri="{FF2B5EF4-FFF2-40B4-BE49-F238E27FC236}">
                  <a16:creationId xmlns:a16="http://schemas.microsoft.com/office/drawing/2014/main" id="{62D49A36-83CB-F3DA-0783-5EE2D80A8E22}"/>
                </a:ext>
              </a:extLst>
            </p:cNvPr>
            <p:cNvSpPr/>
            <p:nvPr/>
          </p:nvSpPr>
          <p:spPr>
            <a:xfrm>
              <a:off x="5436788" y="443676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89" name="타원 88">
              <a:extLst>
                <a:ext uri="{FF2B5EF4-FFF2-40B4-BE49-F238E27FC236}">
                  <a16:creationId xmlns:a16="http://schemas.microsoft.com/office/drawing/2014/main" id="{598FC7AB-E1DC-FF46-B3B6-8793CF099700}"/>
                </a:ext>
              </a:extLst>
            </p:cNvPr>
            <p:cNvSpPr/>
            <p:nvPr/>
          </p:nvSpPr>
          <p:spPr>
            <a:xfrm>
              <a:off x="5508226" y="4509811"/>
              <a:ext cx="71439" cy="71455"/>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0" name="타원 89">
              <a:extLst>
                <a:ext uri="{FF2B5EF4-FFF2-40B4-BE49-F238E27FC236}">
                  <a16:creationId xmlns:a16="http://schemas.microsoft.com/office/drawing/2014/main" id="{A109942F-EF74-974F-ED2E-F8F786971A25}"/>
                </a:ext>
              </a:extLst>
            </p:cNvPr>
            <p:cNvSpPr/>
            <p:nvPr/>
          </p:nvSpPr>
          <p:spPr>
            <a:xfrm>
              <a:off x="5579665" y="4365311"/>
              <a:ext cx="73026"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1" name="타원 90">
              <a:extLst>
                <a:ext uri="{FF2B5EF4-FFF2-40B4-BE49-F238E27FC236}">
                  <a16:creationId xmlns:a16="http://schemas.microsoft.com/office/drawing/2014/main" id="{F014510F-47C3-7813-BB65-11E67FF785EF}"/>
                </a:ext>
              </a:extLst>
            </p:cNvPr>
            <p:cNvSpPr/>
            <p:nvPr/>
          </p:nvSpPr>
          <p:spPr>
            <a:xfrm>
              <a:off x="4931959" y="3933401"/>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2" name="타원 91">
              <a:extLst>
                <a:ext uri="{FF2B5EF4-FFF2-40B4-BE49-F238E27FC236}">
                  <a16:creationId xmlns:a16="http://schemas.microsoft.com/office/drawing/2014/main" id="{105CC07F-1A4F-04EC-5FA5-5C995541AF33}"/>
                </a:ext>
              </a:extLst>
            </p:cNvPr>
            <p:cNvSpPr/>
            <p:nvPr/>
          </p:nvSpPr>
          <p:spPr>
            <a:xfrm>
              <a:off x="5147861" y="4149356"/>
              <a:ext cx="71438"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3" name="타원 92">
              <a:extLst>
                <a:ext uri="{FF2B5EF4-FFF2-40B4-BE49-F238E27FC236}">
                  <a16:creationId xmlns:a16="http://schemas.microsoft.com/office/drawing/2014/main" id="{A0EABC9C-8667-1EFA-BDB1-4018A20C3F2C}"/>
                </a:ext>
              </a:extLst>
            </p:cNvPr>
            <p:cNvSpPr/>
            <p:nvPr/>
          </p:nvSpPr>
          <p:spPr>
            <a:xfrm>
              <a:off x="4284253" y="4868677"/>
              <a:ext cx="71438"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4" name="타원 93">
              <a:extLst>
                <a:ext uri="{FF2B5EF4-FFF2-40B4-BE49-F238E27FC236}">
                  <a16:creationId xmlns:a16="http://schemas.microsoft.com/office/drawing/2014/main" id="{41E22896-9152-A09D-FBEF-ADC66C55ABF8}"/>
                </a:ext>
              </a:extLst>
            </p:cNvPr>
            <p:cNvSpPr/>
            <p:nvPr/>
          </p:nvSpPr>
          <p:spPr>
            <a:xfrm>
              <a:off x="5579665" y="3860357"/>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5" name="타원 94">
              <a:extLst>
                <a:ext uri="{FF2B5EF4-FFF2-40B4-BE49-F238E27FC236}">
                  <a16:creationId xmlns:a16="http://schemas.microsoft.com/office/drawing/2014/main" id="{9AD9F0A6-BB48-B62F-7107-3CB5D3D5B854}"/>
                </a:ext>
              </a:extLst>
            </p:cNvPr>
            <p:cNvSpPr/>
            <p:nvPr/>
          </p:nvSpPr>
          <p:spPr>
            <a:xfrm>
              <a:off x="5579665" y="3644402"/>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6" name="타원 95">
              <a:extLst>
                <a:ext uri="{FF2B5EF4-FFF2-40B4-BE49-F238E27FC236}">
                  <a16:creationId xmlns:a16="http://schemas.microsoft.com/office/drawing/2014/main" id="{CEEC276A-2C19-75FD-31E0-2DECF1B554BD}"/>
                </a:ext>
              </a:extLst>
            </p:cNvPr>
            <p:cNvSpPr/>
            <p:nvPr/>
          </p:nvSpPr>
          <p:spPr>
            <a:xfrm>
              <a:off x="3060279" y="3860357"/>
              <a:ext cx="71439"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7" name="타원 96">
              <a:extLst>
                <a:ext uri="{FF2B5EF4-FFF2-40B4-BE49-F238E27FC236}">
                  <a16:creationId xmlns:a16="http://schemas.microsoft.com/office/drawing/2014/main" id="{9D08C4CC-F1B7-C539-10C1-02C95401642E}"/>
                </a:ext>
              </a:extLst>
            </p:cNvPr>
            <p:cNvSpPr/>
            <p:nvPr/>
          </p:nvSpPr>
          <p:spPr>
            <a:xfrm>
              <a:off x="4355691" y="4652722"/>
              <a:ext cx="73026" cy="73044"/>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98" name="타원 97">
              <a:extLst>
                <a:ext uri="{FF2B5EF4-FFF2-40B4-BE49-F238E27FC236}">
                  <a16:creationId xmlns:a16="http://schemas.microsoft.com/office/drawing/2014/main" id="{2FB330F5-5004-3B9F-5676-51625C4C2C27}"/>
                </a:ext>
              </a:extLst>
            </p:cNvPr>
            <p:cNvSpPr/>
            <p:nvPr/>
          </p:nvSpPr>
          <p:spPr>
            <a:xfrm>
              <a:off x="5076422" y="3933401"/>
              <a:ext cx="71439" cy="71456"/>
            </a:xfrm>
            <a:prstGeom prst="ellipse">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grpSp>
      <p:grpSp>
        <p:nvGrpSpPr>
          <p:cNvPr id="99" name="그룹 98">
            <a:extLst>
              <a:ext uri="{FF2B5EF4-FFF2-40B4-BE49-F238E27FC236}">
                <a16:creationId xmlns:a16="http://schemas.microsoft.com/office/drawing/2014/main" id="{EEB1114D-5461-FEC9-6B13-9C9F94E7AF36}"/>
              </a:ext>
            </a:extLst>
          </p:cNvPr>
          <p:cNvGrpSpPr>
            <a:grpSpLocks/>
          </p:cNvGrpSpPr>
          <p:nvPr/>
        </p:nvGrpSpPr>
        <p:grpSpPr bwMode="auto">
          <a:xfrm>
            <a:off x="4738314" y="2764213"/>
            <a:ext cx="1584325" cy="1441450"/>
            <a:chOff x="3563888" y="3501008"/>
            <a:chExt cx="1584176" cy="1440160"/>
          </a:xfrm>
        </p:grpSpPr>
        <p:sp>
          <p:nvSpPr>
            <p:cNvPr id="100" name="포인트가 5개인 별 82">
              <a:extLst>
                <a:ext uri="{FF2B5EF4-FFF2-40B4-BE49-F238E27FC236}">
                  <a16:creationId xmlns:a16="http://schemas.microsoft.com/office/drawing/2014/main" id="{E6E19C6E-DE39-BFD4-A47A-D097D2B2D296}"/>
                </a:ext>
              </a:extLst>
            </p:cNvPr>
            <p:cNvSpPr/>
            <p:nvPr/>
          </p:nvSpPr>
          <p:spPr>
            <a:xfrm>
              <a:off x="4140096" y="3566037"/>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1" name="포인트가 5개인 별 84">
              <a:extLst>
                <a:ext uri="{FF2B5EF4-FFF2-40B4-BE49-F238E27FC236}">
                  <a16:creationId xmlns:a16="http://schemas.microsoft.com/office/drawing/2014/main" id="{CC6EAFFE-865E-51F3-B434-E6878C7ACE50}"/>
                </a:ext>
              </a:extLst>
            </p:cNvPr>
            <p:cNvSpPr/>
            <p:nvPr/>
          </p:nvSpPr>
          <p:spPr>
            <a:xfrm>
              <a:off x="4292481" y="3501008"/>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2" name="포인트가 5개인 별 85">
              <a:extLst>
                <a:ext uri="{FF2B5EF4-FFF2-40B4-BE49-F238E27FC236}">
                  <a16:creationId xmlns:a16="http://schemas.microsoft.com/office/drawing/2014/main" id="{79127269-2C65-E446-08EF-903CA8898970}"/>
                </a:ext>
              </a:extLst>
            </p:cNvPr>
            <p:cNvSpPr/>
            <p:nvPr/>
          </p:nvSpPr>
          <p:spPr>
            <a:xfrm>
              <a:off x="4492488" y="4213157"/>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3" name="포인트가 5개인 별 86">
              <a:extLst>
                <a:ext uri="{FF2B5EF4-FFF2-40B4-BE49-F238E27FC236}">
                  <a16:creationId xmlns:a16="http://schemas.microsoft.com/office/drawing/2014/main" id="{44FF6210-B7B4-4E91-43F9-A999B79A5D28}"/>
                </a:ext>
              </a:extLst>
            </p:cNvPr>
            <p:cNvSpPr/>
            <p:nvPr/>
          </p:nvSpPr>
          <p:spPr>
            <a:xfrm>
              <a:off x="3563888" y="4070410"/>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4" name="포인트가 5개인 별 87">
              <a:extLst>
                <a:ext uri="{FF2B5EF4-FFF2-40B4-BE49-F238E27FC236}">
                  <a16:creationId xmlns:a16="http://schemas.microsoft.com/office/drawing/2014/main" id="{14B0D074-FA14-294E-1881-06B2BFDAAFA5}"/>
                </a:ext>
              </a:extLst>
            </p:cNvPr>
            <p:cNvSpPr/>
            <p:nvPr/>
          </p:nvSpPr>
          <p:spPr>
            <a:xfrm>
              <a:off x="3708336" y="4141784"/>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5" name="포인트가 5개인 별 88">
              <a:extLst>
                <a:ext uri="{FF2B5EF4-FFF2-40B4-BE49-F238E27FC236}">
                  <a16:creationId xmlns:a16="http://schemas.microsoft.com/office/drawing/2014/main" id="{D6993CE8-4F7D-7D50-EEE2-9CA3417C4AD1}"/>
                </a:ext>
              </a:extLst>
            </p:cNvPr>
            <p:cNvSpPr/>
            <p:nvPr/>
          </p:nvSpPr>
          <p:spPr>
            <a:xfrm>
              <a:off x="4852817" y="4861864"/>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6" name="포인트가 5개인 별 89">
              <a:extLst>
                <a:ext uri="{FF2B5EF4-FFF2-40B4-BE49-F238E27FC236}">
                  <a16:creationId xmlns:a16="http://schemas.microsoft.com/office/drawing/2014/main" id="{46C13AD7-44BB-EA5C-467F-1421CC0DCFFA}"/>
                </a:ext>
              </a:extLst>
            </p:cNvPr>
            <p:cNvSpPr/>
            <p:nvPr/>
          </p:nvSpPr>
          <p:spPr>
            <a:xfrm>
              <a:off x="5068696" y="4717530"/>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7" name="포인트가 5개인 별 90">
              <a:extLst>
                <a:ext uri="{FF2B5EF4-FFF2-40B4-BE49-F238E27FC236}">
                  <a16:creationId xmlns:a16="http://schemas.microsoft.com/office/drawing/2014/main" id="{8319783C-3554-C958-F084-46CA93CB1DDD}"/>
                </a:ext>
              </a:extLst>
            </p:cNvPr>
            <p:cNvSpPr/>
            <p:nvPr/>
          </p:nvSpPr>
          <p:spPr>
            <a:xfrm>
              <a:off x="5003615" y="4861864"/>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08" name="포인트가 5개인 별 91">
              <a:extLst>
                <a:ext uri="{FF2B5EF4-FFF2-40B4-BE49-F238E27FC236}">
                  <a16:creationId xmlns:a16="http://schemas.microsoft.com/office/drawing/2014/main" id="{B1275257-ACD3-B4F3-32DE-8FC6707D121B}"/>
                </a:ext>
              </a:extLst>
            </p:cNvPr>
            <p:cNvSpPr/>
            <p:nvPr/>
          </p:nvSpPr>
          <p:spPr>
            <a:xfrm>
              <a:off x="4140096" y="3716715"/>
              <a:ext cx="79368" cy="79304"/>
            </a:xfrm>
            <a:prstGeom prst="star5">
              <a:avLst/>
            </a:prstGeom>
            <a:solidFill>
              <a:srgbClr val="FF0000"/>
            </a:solid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grpSp>
    </p:spTree>
    <p:extLst>
      <p:ext uri="{BB962C8B-B14F-4D97-AF65-F5344CB8AC3E}">
        <p14:creationId xmlns:p14="http://schemas.microsoft.com/office/powerpoint/2010/main" val="8875135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7256929" cy="1199822"/>
          </a:xfrm>
        </p:spPr>
        <p:txBody>
          <a:bodyPr/>
          <a:lstStyle/>
          <a:p>
            <a:r>
              <a:rPr lang="ko-KR" altLang="en-US" dirty="0">
                <a:solidFill>
                  <a:srgbClr val="000000"/>
                </a:solidFill>
              </a:rPr>
              <a:t>이진</a:t>
            </a:r>
            <a:r>
              <a:rPr lang="en-US" altLang="ko-KR" dirty="0">
                <a:solidFill>
                  <a:srgbClr val="000000"/>
                </a:solidFill>
              </a:rPr>
              <a:t> </a:t>
            </a:r>
            <a:r>
              <a:rPr lang="ko-KR" altLang="en-US" dirty="0">
                <a:solidFill>
                  <a:srgbClr val="000000"/>
                </a:solidFill>
              </a:rPr>
              <a:t>분류기의 성능 평가 </a:t>
            </a:r>
            <a:r>
              <a:rPr lang="en-US" altLang="ko-KR" dirty="0">
                <a:solidFill>
                  <a:srgbClr val="000000"/>
                </a:solidFill>
              </a:rPr>
              <a:t>(1)</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ko-KR" altLang="en-US" b="1" dirty="0">
                <a:latin typeface="Verdana" panose="020B0604030504040204" pitchFamily="34" charset="0"/>
              </a:rPr>
              <a:t>이진 분류기</a:t>
            </a:r>
            <a:r>
              <a:rPr lang="en-US" altLang="ko-KR" dirty="0">
                <a:solidFill>
                  <a:srgbClr val="000000"/>
                </a:solidFill>
                <a:latin typeface="Verdana" panose="020B0604030504040204" pitchFamily="34" charset="0"/>
                <a:ea typeface="Verdana" panose="020B0604030504040204" pitchFamily="34" charset="0"/>
              </a:rPr>
              <a:t>(binary classifier)</a:t>
            </a:r>
          </a:p>
          <a:p>
            <a:pPr lvl="1"/>
            <a:r>
              <a:rPr lang="ko-KR" altLang="en-US" dirty="0">
                <a:solidFill>
                  <a:srgbClr val="000000"/>
                </a:solidFill>
                <a:latin typeface="Verdana" panose="020B0604030504040204" pitchFamily="34" charset="0"/>
              </a:rPr>
              <a:t>두 개의 부류만을 갖는 데이터에 대한 분류기</a:t>
            </a:r>
            <a:endParaRPr lang="en-US" altLang="ko-KR" dirty="0">
              <a:solidFill>
                <a:srgbClr val="000000"/>
              </a:solidFill>
              <a:latin typeface="Verdana" panose="020B0604030504040204" pitchFamily="34" charset="0"/>
            </a:endParaRPr>
          </a:p>
          <a:p>
            <a:pPr lvl="1"/>
            <a:endParaRPr lang="en-US" altLang="ko-KR" sz="400" dirty="0">
              <a:solidFill>
                <a:srgbClr val="000000"/>
              </a:solidFill>
              <a:latin typeface="Verdana" panose="020B0604030504040204" pitchFamily="34" charset="0"/>
            </a:endParaRPr>
          </a:p>
          <a:p>
            <a:pPr marL="342900" indent="-342900">
              <a:buFont typeface="Arial" panose="020B0604020202020204" pitchFamily="34" charset="0"/>
              <a:buChar char="•"/>
            </a:pPr>
            <a:r>
              <a:rPr lang="ko-KR" altLang="en-US" dirty="0">
                <a:solidFill>
                  <a:srgbClr val="000000"/>
                </a:solidFill>
                <a:latin typeface="Verdana" panose="020B0604030504040204" pitchFamily="34" charset="0"/>
              </a:rPr>
              <a:t>이진 분류기의 혼동 행렬 </a:t>
            </a:r>
            <a:r>
              <a:rPr lang="en-US" altLang="ko-KR" dirty="0">
                <a:solidFill>
                  <a:srgbClr val="000000"/>
                </a:solidFill>
                <a:latin typeface="Verdana" panose="020B0604030504040204" pitchFamily="34" charset="0"/>
              </a:rPr>
              <a:t>(confusion matrix)</a:t>
            </a:r>
          </a:p>
          <a:p>
            <a:pPr lvl="1"/>
            <a:endParaRPr lang="en-US" altLang="ko-KR" dirty="0">
              <a:solidFill>
                <a:srgbClr val="000000"/>
              </a:solidFill>
              <a:latin typeface="Verdana" panose="020B0604030504040204" pitchFamily="34" charset="0"/>
              <a:ea typeface="Verdana" panose="020B0604030504040204" pitchFamily="34" charset="0"/>
            </a:endParaRPr>
          </a:p>
          <a:p>
            <a:pPr lvl="1"/>
            <a:endParaRPr lang="en-US" altLang="ko-KR" dirty="0">
              <a:latin typeface="Verdana" panose="020B0604030504040204" pitchFamily="34" charset="0"/>
              <a:ea typeface="Verdana" panose="020B0604030504040204" pitchFamily="34" charset="0"/>
            </a:endParaRPr>
          </a:p>
          <a:p>
            <a:pPr lvl="1"/>
            <a:endParaRPr lang="en-US" altLang="ko-KR" dirty="0">
              <a:latin typeface="Verdana" panose="020B0604030504040204" pitchFamily="34" charset="0"/>
              <a:ea typeface="Verdana" panose="020B0604030504040204" pitchFamily="34" charset="0"/>
            </a:endParaRPr>
          </a:p>
          <a:p>
            <a:pPr lvl="1"/>
            <a:endParaRPr lang="en-US" altLang="ko-KR" dirty="0">
              <a:latin typeface="Verdana" panose="020B0604030504040204" pitchFamily="34" charset="0"/>
              <a:ea typeface="Verdana" panose="020B0604030504040204" pitchFamily="34" charset="0"/>
            </a:endParaRPr>
          </a:p>
          <a:p>
            <a:pPr lvl="1"/>
            <a:endParaRPr lang="en-US" altLang="ko-KR" dirty="0">
              <a:latin typeface="Verdana" panose="020B0604030504040204" pitchFamily="34" charset="0"/>
              <a:ea typeface="Verdana" panose="020B0604030504040204" pitchFamily="34" charset="0"/>
            </a:endParaRPr>
          </a:p>
          <a:p>
            <a:pPr lvl="1"/>
            <a:endParaRPr lang="en-US" altLang="ko-KR" dirty="0">
              <a:latin typeface="Verdana" panose="020B0604030504040204" pitchFamily="34" charset="0"/>
              <a:ea typeface="Verdana" panose="020B0604030504040204" pitchFamily="34" charset="0"/>
            </a:endParaRPr>
          </a:p>
          <a:p>
            <a:endParaRPr lang="en-US" altLang="ko-KR" dirty="0">
              <a:latin typeface="Verdana" panose="020B0604030504040204" pitchFamily="34" charset="0"/>
              <a:ea typeface="Verdana" panose="020B0604030504040204" pitchFamily="34" charset="0"/>
            </a:endParaRPr>
          </a:p>
        </p:txBody>
      </p:sp>
      <p:pic>
        <p:nvPicPr>
          <p:cNvPr id="9" name="그림 8">
            <a:extLst>
              <a:ext uri="{FF2B5EF4-FFF2-40B4-BE49-F238E27FC236}">
                <a16:creationId xmlns:a16="http://schemas.microsoft.com/office/drawing/2014/main" id="{9298716E-9347-47BA-F321-5B10F2743573}"/>
              </a:ext>
            </a:extLst>
          </p:cNvPr>
          <p:cNvPicPr>
            <a:picLocks noChangeAspect="1"/>
          </p:cNvPicPr>
          <p:nvPr/>
        </p:nvPicPr>
        <p:blipFill rotWithShape="1">
          <a:blip r:embed="rId4"/>
          <a:srcRect t="14841"/>
          <a:stretch/>
        </p:blipFill>
        <p:spPr>
          <a:xfrm>
            <a:off x="973575" y="2896153"/>
            <a:ext cx="8926590" cy="2560463"/>
          </a:xfrm>
          <a:prstGeom prst="rect">
            <a:avLst/>
          </a:prstGeom>
        </p:spPr>
      </p:pic>
    </p:spTree>
    <p:extLst>
      <p:ext uri="{BB962C8B-B14F-4D97-AF65-F5344CB8AC3E}">
        <p14:creationId xmlns:p14="http://schemas.microsoft.com/office/powerpoint/2010/main" val="35947847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7256929" cy="1199822"/>
          </a:xfrm>
        </p:spPr>
        <p:txBody>
          <a:bodyPr/>
          <a:lstStyle/>
          <a:p>
            <a:r>
              <a:rPr lang="ko-KR" altLang="en-US" dirty="0">
                <a:solidFill>
                  <a:srgbClr val="000000"/>
                </a:solidFill>
              </a:rPr>
              <a:t>이진</a:t>
            </a:r>
            <a:r>
              <a:rPr lang="en-US" altLang="ko-KR" dirty="0">
                <a:solidFill>
                  <a:srgbClr val="000000"/>
                </a:solidFill>
              </a:rPr>
              <a:t> </a:t>
            </a:r>
            <a:r>
              <a:rPr lang="ko-KR" altLang="en-US" dirty="0">
                <a:solidFill>
                  <a:srgbClr val="000000"/>
                </a:solidFill>
              </a:rPr>
              <a:t>분류기의 성능 평가 </a:t>
            </a:r>
            <a:r>
              <a:rPr lang="en-US" altLang="ko-KR" dirty="0">
                <a:solidFill>
                  <a:srgbClr val="000000"/>
                </a:solidFill>
              </a:rPr>
              <a:t>(2)</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800"/>
              </a:spcBef>
              <a:buFont typeface="Arial" panose="020B0604020202020204" pitchFamily="34" charset="0"/>
              <a:buChar char="•"/>
            </a:pPr>
            <a:r>
              <a:rPr lang="ko-KR" altLang="en-US" sz="2400" dirty="0">
                <a:solidFill>
                  <a:srgbClr val="000000"/>
                </a:solidFill>
                <a:latin typeface="Verdana" panose="020B0604030504040204" pitchFamily="34" charset="0"/>
              </a:rPr>
              <a:t>정확도</a:t>
            </a:r>
            <a:r>
              <a:rPr lang="en-US" altLang="ko-KR" sz="2400" dirty="0">
                <a:solidFill>
                  <a:srgbClr val="000000"/>
                </a:solidFill>
                <a:latin typeface="Verdana" panose="020B0604030504040204" pitchFamily="34" charset="0"/>
              </a:rPr>
              <a:t>(accuracy)</a:t>
            </a:r>
          </a:p>
          <a:p>
            <a:pPr marL="342900" indent="-342900">
              <a:spcBef>
                <a:spcPts val="800"/>
              </a:spcBef>
              <a:buFont typeface="Arial" panose="020B0604020202020204" pitchFamily="34" charset="0"/>
              <a:buChar char="•"/>
            </a:pPr>
            <a:endParaRPr lang="en-US" altLang="ko-KR" sz="2400" dirty="0">
              <a:solidFill>
                <a:srgbClr val="000000"/>
              </a:solidFill>
              <a:latin typeface="Verdana" panose="020B0604030504040204" pitchFamily="34" charset="0"/>
            </a:endParaRPr>
          </a:p>
          <a:p>
            <a:pPr marL="342900" indent="-342900">
              <a:spcBef>
                <a:spcPts val="800"/>
              </a:spcBef>
              <a:buFont typeface="Arial" panose="020B0604020202020204" pitchFamily="34" charset="0"/>
              <a:buChar char="•"/>
            </a:pPr>
            <a:r>
              <a:rPr lang="ko-KR" altLang="en-US" sz="2400" dirty="0">
                <a:solidFill>
                  <a:srgbClr val="000000"/>
                </a:solidFill>
                <a:latin typeface="Verdana" panose="020B0604030504040204" pitchFamily="34" charset="0"/>
              </a:rPr>
              <a:t>정밀도</a:t>
            </a:r>
            <a:r>
              <a:rPr lang="en-US" altLang="ko-KR" sz="2400" dirty="0">
                <a:solidFill>
                  <a:srgbClr val="000000"/>
                </a:solidFill>
                <a:latin typeface="Verdana" panose="020B0604030504040204" pitchFamily="34" charset="0"/>
              </a:rPr>
              <a:t>(precision)</a:t>
            </a:r>
          </a:p>
          <a:p>
            <a:pPr marL="342900" indent="-342900">
              <a:spcBef>
                <a:spcPts val="800"/>
              </a:spcBef>
              <a:buFont typeface="Arial" panose="020B0604020202020204" pitchFamily="34" charset="0"/>
              <a:buChar char="•"/>
            </a:pPr>
            <a:endParaRPr lang="en-US" altLang="ko-KR" sz="2400" dirty="0">
              <a:solidFill>
                <a:srgbClr val="000000"/>
              </a:solidFill>
              <a:latin typeface="Verdana" panose="020B0604030504040204" pitchFamily="34" charset="0"/>
            </a:endParaRPr>
          </a:p>
          <a:p>
            <a:pPr marL="342900" indent="-342900">
              <a:spcBef>
                <a:spcPts val="800"/>
              </a:spcBef>
              <a:buFont typeface="Arial" panose="020B0604020202020204" pitchFamily="34" charset="0"/>
              <a:buChar char="•"/>
            </a:pPr>
            <a:r>
              <a:rPr lang="ko-KR" altLang="en-US" sz="2400" dirty="0" err="1">
                <a:solidFill>
                  <a:srgbClr val="000000"/>
                </a:solidFill>
                <a:latin typeface="Verdana" panose="020B0604030504040204" pitchFamily="34" charset="0"/>
              </a:rPr>
              <a:t>재현율</a:t>
            </a:r>
            <a:r>
              <a:rPr lang="en-US" altLang="ko-KR" sz="2400" dirty="0">
                <a:solidFill>
                  <a:srgbClr val="000000"/>
                </a:solidFill>
                <a:latin typeface="Verdana" panose="020B0604030504040204" pitchFamily="34" charset="0"/>
              </a:rPr>
              <a:t>(recall)/</a:t>
            </a:r>
            <a:r>
              <a:rPr lang="ko-KR" altLang="en-US" sz="2400" dirty="0">
                <a:solidFill>
                  <a:srgbClr val="000000"/>
                </a:solidFill>
                <a:latin typeface="Verdana" panose="020B0604030504040204" pitchFamily="34" charset="0"/>
              </a:rPr>
              <a:t>민감도</a:t>
            </a:r>
            <a:r>
              <a:rPr lang="en-US" altLang="ko-KR" sz="2400" dirty="0">
                <a:solidFill>
                  <a:srgbClr val="000000"/>
                </a:solidFill>
                <a:latin typeface="Verdana" panose="020B0604030504040204" pitchFamily="34" charset="0"/>
              </a:rPr>
              <a:t>(sensitivity)/</a:t>
            </a:r>
            <a:r>
              <a:rPr lang="ko-KR" altLang="en-US" sz="2400" dirty="0">
                <a:solidFill>
                  <a:srgbClr val="000000"/>
                </a:solidFill>
                <a:latin typeface="Verdana" panose="020B0604030504040204" pitchFamily="34" charset="0"/>
              </a:rPr>
              <a:t>진양성율</a:t>
            </a:r>
            <a:r>
              <a:rPr lang="en-US" altLang="ko-KR" sz="2400" dirty="0">
                <a:solidFill>
                  <a:srgbClr val="000000"/>
                </a:solidFill>
                <a:latin typeface="Verdana" panose="020B0604030504040204" pitchFamily="34" charset="0"/>
              </a:rPr>
              <a:t>(true positive rate)</a:t>
            </a:r>
          </a:p>
          <a:p>
            <a:pPr marL="342900" indent="-342900">
              <a:spcBef>
                <a:spcPts val="800"/>
              </a:spcBef>
              <a:buFont typeface="Arial" panose="020B0604020202020204" pitchFamily="34" charset="0"/>
              <a:buChar char="•"/>
            </a:pPr>
            <a:endParaRPr lang="en-US" altLang="ko-KR" sz="2400" dirty="0">
              <a:solidFill>
                <a:srgbClr val="000000"/>
              </a:solidFill>
              <a:latin typeface="Verdana" panose="020B0604030504040204" pitchFamily="34" charset="0"/>
            </a:endParaRPr>
          </a:p>
          <a:p>
            <a:pPr marL="342900" indent="-342900">
              <a:spcBef>
                <a:spcPts val="800"/>
              </a:spcBef>
              <a:buFont typeface="Arial" panose="020B0604020202020204" pitchFamily="34" charset="0"/>
              <a:buChar char="•"/>
            </a:pPr>
            <a:r>
              <a:rPr lang="en-US" altLang="ko-KR" sz="2400" dirty="0">
                <a:solidFill>
                  <a:srgbClr val="000000"/>
                </a:solidFill>
                <a:latin typeface="Verdana" panose="020B0604030504040204" pitchFamily="34" charset="0"/>
              </a:rPr>
              <a:t>F1</a:t>
            </a:r>
            <a:r>
              <a:rPr lang="ko-KR" altLang="en-US" sz="2400" dirty="0">
                <a:solidFill>
                  <a:srgbClr val="000000"/>
                </a:solidFill>
                <a:latin typeface="Verdana" panose="020B0604030504040204" pitchFamily="34" charset="0"/>
              </a:rPr>
              <a:t>측도</a:t>
            </a:r>
            <a:r>
              <a:rPr lang="en-US" altLang="ko-KR" sz="2400" dirty="0">
                <a:solidFill>
                  <a:srgbClr val="000000"/>
                </a:solidFill>
                <a:latin typeface="Verdana" panose="020B0604030504040204" pitchFamily="34" charset="0"/>
              </a:rPr>
              <a:t>(</a:t>
            </a:r>
            <a:r>
              <a:rPr lang="ko-KR" altLang="en-US" sz="2400" dirty="0">
                <a:solidFill>
                  <a:srgbClr val="000000"/>
                </a:solidFill>
                <a:latin typeface="Verdana" panose="020B0604030504040204" pitchFamily="34" charset="0"/>
              </a:rPr>
              <a:t>정밀도와</a:t>
            </a:r>
            <a:r>
              <a:rPr lang="en-US" altLang="ko-KR" sz="2400" dirty="0">
                <a:solidFill>
                  <a:srgbClr val="000000"/>
                </a:solidFill>
                <a:latin typeface="Verdana" panose="020B0604030504040204" pitchFamily="34" charset="0"/>
              </a:rPr>
              <a:t> </a:t>
            </a:r>
            <a:r>
              <a:rPr lang="ko-KR" altLang="en-US" sz="2400" dirty="0">
                <a:solidFill>
                  <a:srgbClr val="000000"/>
                </a:solidFill>
                <a:latin typeface="Verdana" panose="020B0604030504040204" pitchFamily="34" charset="0"/>
              </a:rPr>
              <a:t>재현율의 조화 평균</a:t>
            </a:r>
            <a:r>
              <a:rPr lang="en-US" altLang="ko-KR" sz="2400" dirty="0">
                <a:solidFill>
                  <a:srgbClr val="000000"/>
                </a:solidFill>
                <a:latin typeface="Verdana" panose="020B0604030504040204" pitchFamily="34" charset="0"/>
              </a:rPr>
              <a:t>)</a:t>
            </a:r>
            <a:endParaRPr lang="en-US" altLang="ko-KR" sz="2400" dirty="0">
              <a:solidFill>
                <a:srgbClr val="000000"/>
              </a:solidFill>
              <a:latin typeface="Verdana" panose="020B0604030504040204" pitchFamily="34" charset="0"/>
              <a:ea typeface="Verdana" panose="020B0604030504040204" pitchFamily="34" charset="0"/>
            </a:endParaRPr>
          </a:p>
        </p:txBody>
      </p:sp>
      <p:pic>
        <p:nvPicPr>
          <p:cNvPr id="9" name="그림 8">
            <a:extLst>
              <a:ext uri="{FF2B5EF4-FFF2-40B4-BE49-F238E27FC236}">
                <a16:creationId xmlns:a16="http://schemas.microsoft.com/office/drawing/2014/main" id="{9298716E-9347-47BA-F321-5B10F2743573}"/>
              </a:ext>
            </a:extLst>
          </p:cNvPr>
          <p:cNvPicPr>
            <a:picLocks noChangeAspect="1"/>
          </p:cNvPicPr>
          <p:nvPr/>
        </p:nvPicPr>
        <p:blipFill rotWithShape="1">
          <a:blip r:embed="rId4"/>
          <a:srcRect t="14841"/>
          <a:stretch/>
        </p:blipFill>
        <p:spPr>
          <a:xfrm>
            <a:off x="7476565" y="349726"/>
            <a:ext cx="3736601" cy="1071790"/>
          </a:xfrm>
          <a:prstGeom prst="rect">
            <a:avLst/>
          </a:prstGeom>
        </p:spPr>
      </p:pic>
      <p:pic>
        <p:nvPicPr>
          <p:cNvPr id="10" name="그림 9">
            <a:extLst>
              <a:ext uri="{FF2B5EF4-FFF2-40B4-BE49-F238E27FC236}">
                <a16:creationId xmlns:a16="http://schemas.microsoft.com/office/drawing/2014/main" id="{54BFCD1D-4055-4F43-C325-00026C3EC010}"/>
              </a:ext>
            </a:extLst>
          </p:cNvPr>
          <p:cNvPicPr>
            <a:picLocks noChangeAspect="1"/>
          </p:cNvPicPr>
          <p:nvPr/>
        </p:nvPicPr>
        <p:blipFill>
          <a:blip r:embed="rId5"/>
          <a:stretch>
            <a:fillRect/>
          </a:stretch>
        </p:blipFill>
        <p:spPr>
          <a:xfrm>
            <a:off x="2828363" y="1810282"/>
            <a:ext cx="2362200" cy="457200"/>
          </a:xfrm>
          <a:prstGeom prst="rect">
            <a:avLst/>
          </a:prstGeom>
        </p:spPr>
      </p:pic>
      <p:pic>
        <p:nvPicPr>
          <p:cNvPr id="11" name="그림 10">
            <a:extLst>
              <a:ext uri="{FF2B5EF4-FFF2-40B4-BE49-F238E27FC236}">
                <a16:creationId xmlns:a16="http://schemas.microsoft.com/office/drawing/2014/main" id="{D67ADDBB-EFAE-5F41-988A-959D072DAC60}"/>
              </a:ext>
            </a:extLst>
          </p:cNvPr>
          <p:cNvPicPr>
            <a:picLocks noChangeAspect="1"/>
          </p:cNvPicPr>
          <p:nvPr/>
        </p:nvPicPr>
        <p:blipFill>
          <a:blip r:embed="rId6"/>
          <a:stretch>
            <a:fillRect/>
          </a:stretch>
        </p:blipFill>
        <p:spPr>
          <a:xfrm>
            <a:off x="2828363" y="2656248"/>
            <a:ext cx="1685925" cy="428625"/>
          </a:xfrm>
          <a:prstGeom prst="rect">
            <a:avLst/>
          </a:prstGeom>
        </p:spPr>
      </p:pic>
      <p:pic>
        <p:nvPicPr>
          <p:cNvPr id="12" name="그림 11">
            <a:extLst>
              <a:ext uri="{FF2B5EF4-FFF2-40B4-BE49-F238E27FC236}">
                <a16:creationId xmlns:a16="http://schemas.microsoft.com/office/drawing/2014/main" id="{5334E727-B971-BA7D-A56F-FDE138A51BEB}"/>
              </a:ext>
            </a:extLst>
          </p:cNvPr>
          <p:cNvPicPr>
            <a:picLocks noChangeAspect="1"/>
          </p:cNvPicPr>
          <p:nvPr/>
        </p:nvPicPr>
        <p:blipFill>
          <a:blip r:embed="rId7"/>
          <a:stretch>
            <a:fillRect/>
          </a:stretch>
        </p:blipFill>
        <p:spPr>
          <a:xfrm>
            <a:off x="2828363" y="3551903"/>
            <a:ext cx="1562100" cy="466725"/>
          </a:xfrm>
          <a:prstGeom prst="rect">
            <a:avLst/>
          </a:prstGeom>
        </p:spPr>
      </p:pic>
      <p:pic>
        <p:nvPicPr>
          <p:cNvPr id="13" name="그림 12">
            <a:extLst>
              <a:ext uri="{FF2B5EF4-FFF2-40B4-BE49-F238E27FC236}">
                <a16:creationId xmlns:a16="http://schemas.microsoft.com/office/drawing/2014/main" id="{C93DB7B0-4A3C-77A2-0196-49463D251809}"/>
              </a:ext>
            </a:extLst>
          </p:cNvPr>
          <p:cNvPicPr>
            <a:picLocks noChangeAspect="1"/>
          </p:cNvPicPr>
          <p:nvPr/>
        </p:nvPicPr>
        <p:blipFill>
          <a:blip r:embed="rId8"/>
          <a:stretch>
            <a:fillRect/>
          </a:stretch>
        </p:blipFill>
        <p:spPr>
          <a:xfrm>
            <a:off x="2885513" y="4485658"/>
            <a:ext cx="2247900" cy="504825"/>
          </a:xfrm>
          <a:prstGeom prst="rect">
            <a:avLst/>
          </a:prstGeom>
        </p:spPr>
      </p:pic>
    </p:spTree>
    <p:extLst>
      <p:ext uri="{BB962C8B-B14F-4D97-AF65-F5344CB8AC3E}">
        <p14:creationId xmlns:p14="http://schemas.microsoft.com/office/powerpoint/2010/main" val="9421741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7256929" cy="1199822"/>
          </a:xfrm>
        </p:spPr>
        <p:txBody>
          <a:bodyPr/>
          <a:lstStyle/>
          <a:p>
            <a:r>
              <a:rPr lang="ko-KR" altLang="en-US" dirty="0">
                <a:solidFill>
                  <a:srgbClr val="000000"/>
                </a:solidFill>
              </a:rPr>
              <a:t>이진</a:t>
            </a:r>
            <a:r>
              <a:rPr lang="en-US" altLang="ko-KR" dirty="0">
                <a:solidFill>
                  <a:srgbClr val="000000"/>
                </a:solidFill>
              </a:rPr>
              <a:t> </a:t>
            </a:r>
            <a:r>
              <a:rPr lang="ko-KR" altLang="en-US" dirty="0">
                <a:solidFill>
                  <a:srgbClr val="000000"/>
                </a:solidFill>
              </a:rPr>
              <a:t>분류기의 성능 평가 </a:t>
            </a:r>
            <a:r>
              <a:rPr lang="en-US" altLang="ko-KR" dirty="0">
                <a:solidFill>
                  <a:srgbClr val="000000"/>
                </a:solidFill>
              </a:rPr>
              <a:t>(3)</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800"/>
              </a:spcBef>
              <a:buFont typeface="Arial" panose="020B0604020202020204" pitchFamily="34" charset="0"/>
              <a:buChar char="•"/>
            </a:pPr>
            <a:r>
              <a:rPr lang="en-US" altLang="ko-KR" sz="2400" dirty="0">
                <a:solidFill>
                  <a:srgbClr val="000000"/>
                </a:solidFill>
                <a:latin typeface="Verdana" panose="020B0604030504040204" pitchFamily="34" charset="0"/>
              </a:rPr>
              <a:t>ROC </a:t>
            </a:r>
            <a:r>
              <a:rPr lang="ko-KR" altLang="en-US" sz="2400" dirty="0">
                <a:solidFill>
                  <a:srgbClr val="000000"/>
                </a:solidFill>
                <a:latin typeface="Verdana" panose="020B0604030504040204" pitchFamily="34" charset="0"/>
              </a:rPr>
              <a:t>곡선</a:t>
            </a:r>
            <a:endParaRPr lang="en-US" altLang="ko-KR" sz="2400" b="1" dirty="0">
              <a:solidFill>
                <a:srgbClr val="000000"/>
              </a:solidFill>
              <a:latin typeface="Verdana" panose="020B0604030504040204" pitchFamily="34" charset="0"/>
              <a:ea typeface="Verdana" panose="020B0604030504040204" pitchFamily="34" charset="0"/>
            </a:endParaRPr>
          </a:p>
          <a:p>
            <a:pPr lvl="1"/>
            <a:r>
              <a:rPr lang="ko-KR" altLang="en-US" sz="2000" dirty="0">
                <a:solidFill>
                  <a:srgbClr val="000000"/>
                </a:solidFill>
                <a:latin typeface="Verdana" panose="020B0604030504040204" pitchFamily="34" charset="0"/>
              </a:rPr>
              <a:t>부류 판정 임계치에 따른 </a:t>
            </a:r>
            <a:r>
              <a:rPr lang="en-US" altLang="ko-KR" sz="2000" dirty="0">
                <a:solidFill>
                  <a:srgbClr val="000000"/>
                </a:solidFill>
                <a:latin typeface="Verdana" panose="020B0604030504040204" pitchFamily="34" charset="0"/>
                <a:ea typeface="Verdana" panose="020B0604030504040204" pitchFamily="34" charset="0"/>
              </a:rPr>
              <a:t>(</a:t>
            </a:r>
            <a:r>
              <a:rPr lang="ko-KR" altLang="en-US" sz="2000" dirty="0">
                <a:solidFill>
                  <a:srgbClr val="000000"/>
                </a:solidFill>
                <a:latin typeface="Verdana" panose="020B0604030504040204" pitchFamily="34" charset="0"/>
              </a:rPr>
              <a:t>위양성율</a:t>
            </a:r>
            <a:r>
              <a:rPr lang="en-US" altLang="ko-KR" sz="2000" dirty="0">
                <a:solidFill>
                  <a:srgbClr val="000000"/>
                </a:solidFill>
                <a:latin typeface="Verdana" panose="020B0604030504040204" pitchFamily="34" charset="0"/>
              </a:rPr>
              <a:t>/FPR</a:t>
            </a:r>
            <a:r>
              <a:rPr lang="en-US" altLang="ko-KR" sz="2000" dirty="0">
                <a:solidFill>
                  <a:srgbClr val="000000"/>
                </a:solidFill>
                <a:latin typeface="Verdana" panose="020B0604030504040204" pitchFamily="34" charset="0"/>
                <a:ea typeface="Verdana" panose="020B0604030504040204" pitchFamily="34" charset="0"/>
              </a:rPr>
              <a:t>, </a:t>
            </a:r>
            <a:r>
              <a:rPr lang="ko-KR" altLang="en-US" sz="2000" dirty="0">
                <a:solidFill>
                  <a:srgbClr val="000000"/>
                </a:solidFill>
                <a:latin typeface="Verdana" panose="020B0604030504040204" pitchFamily="34" charset="0"/>
              </a:rPr>
              <a:t>민감도</a:t>
            </a:r>
            <a:r>
              <a:rPr lang="en-US" altLang="ko-KR" sz="2000" dirty="0">
                <a:solidFill>
                  <a:srgbClr val="000000"/>
                </a:solidFill>
                <a:latin typeface="Verdana" panose="020B0604030504040204" pitchFamily="34" charset="0"/>
              </a:rPr>
              <a:t>/TPR</a:t>
            </a:r>
            <a:r>
              <a:rPr lang="en-US" altLang="ko-KR" sz="2000" dirty="0">
                <a:solidFill>
                  <a:srgbClr val="000000"/>
                </a:solidFill>
                <a:latin typeface="Verdana" panose="020B0604030504040204" pitchFamily="34" charset="0"/>
                <a:ea typeface="Verdana" panose="020B0604030504040204" pitchFamily="34" charset="0"/>
              </a:rPr>
              <a:t>) </a:t>
            </a:r>
            <a:r>
              <a:rPr lang="ko-KR" altLang="en-US" sz="2000" dirty="0">
                <a:solidFill>
                  <a:srgbClr val="000000"/>
                </a:solidFill>
                <a:latin typeface="Verdana" panose="020B0604030504040204" pitchFamily="34" charset="0"/>
              </a:rPr>
              <a:t>그래프</a:t>
            </a:r>
            <a:endParaRPr lang="en-US" altLang="ko-KR" sz="2000" dirty="0">
              <a:solidFill>
                <a:srgbClr val="000000"/>
              </a:solidFill>
              <a:latin typeface="Verdana" panose="020B0604030504040204" pitchFamily="34" charset="0"/>
            </a:endParaRPr>
          </a:p>
          <a:p>
            <a:pPr lvl="1"/>
            <a:r>
              <a:rPr lang="en-US" altLang="ko-KR" sz="2000" b="0" i="0" dirty="0">
                <a:solidFill>
                  <a:srgbClr val="000000"/>
                </a:solidFill>
                <a:effectLst/>
                <a:latin typeface="-apple-system"/>
              </a:rPr>
              <a:t>TPR = 1 </a:t>
            </a:r>
            <a:r>
              <a:rPr lang="ko-KR" altLang="en-US" sz="2000" b="0" i="0" dirty="0">
                <a:solidFill>
                  <a:srgbClr val="000000"/>
                </a:solidFill>
                <a:effectLst/>
                <a:latin typeface="-apple-system"/>
              </a:rPr>
              <a:t>이고</a:t>
            </a:r>
            <a:r>
              <a:rPr lang="en-US" altLang="ko-KR" sz="2000" b="0" i="0" dirty="0">
                <a:solidFill>
                  <a:srgbClr val="000000"/>
                </a:solidFill>
                <a:effectLst/>
                <a:latin typeface="-apple-system"/>
              </a:rPr>
              <a:t>, FPR = 0 </a:t>
            </a:r>
            <a:r>
              <a:rPr lang="ko-KR" altLang="en-US" sz="2000" b="0" i="0" dirty="0">
                <a:solidFill>
                  <a:srgbClr val="000000"/>
                </a:solidFill>
                <a:effectLst/>
                <a:latin typeface="-apple-system"/>
              </a:rPr>
              <a:t>인 경우가 가장 이상적</a:t>
            </a:r>
            <a:endParaRPr lang="en-US" altLang="ko-KR" sz="2000" b="0" i="0" dirty="0">
              <a:solidFill>
                <a:srgbClr val="000000"/>
              </a:solidFill>
              <a:effectLst/>
              <a:latin typeface="-apple-system"/>
            </a:endParaRPr>
          </a:p>
          <a:p>
            <a:pPr lvl="2"/>
            <a:r>
              <a:rPr lang="ko-KR" altLang="en-US" sz="1800" dirty="0">
                <a:solidFill>
                  <a:srgbClr val="000000"/>
                </a:solidFill>
                <a:latin typeface="-apple-system"/>
              </a:rPr>
              <a:t>그래프</a:t>
            </a:r>
            <a:r>
              <a:rPr lang="en-US" altLang="ko-KR" sz="1800" dirty="0">
                <a:solidFill>
                  <a:srgbClr val="000000"/>
                </a:solidFill>
                <a:latin typeface="-apple-system"/>
              </a:rPr>
              <a:t> </a:t>
            </a:r>
            <a:r>
              <a:rPr lang="ko-KR" altLang="en-US" sz="1800" dirty="0">
                <a:solidFill>
                  <a:srgbClr val="000000"/>
                </a:solidFill>
                <a:latin typeface="-apple-system"/>
              </a:rPr>
              <a:t>왼쪽 위</a:t>
            </a:r>
            <a:r>
              <a:rPr lang="ko-KR" altLang="en-US" sz="1800" dirty="0">
                <a:solidFill>
                  <a:srgbClr val="000000"/>
                </a:solidFill>
                <a:latin typeface="Verdana" panose="020B0604030504040204" pitchFamily="34" charset="0"/>
              </a:rPr>
              <a:t> </a:t>
            </a:r>
            <a:endParaRPr lang="en-US" altLang="ko-KR" sz="1800" dirty="0">
              <a:solidFill>
                <a:srgbClr val="000000"/>
              </a:solidFill>
              <a:latin typeface="Verdana" panose="020B0604030504040204" pitchFamily="34" charset="0"/>
            </a:endParaRPr>
          </a:p>
          <a:p>
            <a:pPr marL="342900" indent="-342900">
              <a:buFont typeface="Arial" panose="020B0604020202020204" pitchFamily="34" charset="0"/>
              <a:buChar char="•"/>
            </a:pPr>
            <a:r>
              <a:rPr lang="en-US" altLang="ko-KR" sz="2400" dirty="0">
                <a:solidFill>
                  <a:srgbClr val="000000"/>
                </a:solidFill>
                <a:latin typeface="Verdana" panose="020B0604030504040204" pitchFamily="34" charset="0"/>
                <a:ea typeface="Verdana" panose="020B0604030504040204" pitchFamily="34" charset="0"/>
              </a:rPr>
              <a:t>AUC(Area Under the Curve)</a:t>
            </a:r>
          </a:p>
          <a:p>
            <a:pPr lvl="1"/>
            <a:r>
              <a:rPr lang="en-US" altLang="ko-KR" sz="2000" dirty="0">
                <a:solidFill>
                  <a:srgbClr val="000000"/>
                </a:solidFill>
                <a:latin typeface="Verdana" panose="020B0604030504040204" pitchFamily="34" charset="0"/>
                <a:ea typeface="Verdana" panose="020B0604030504040204" pitchFamily="34" charset="0"/>
              </a:rPr>
              <a:t>ROC </a:t>
            </a:r>
            <a:r>
              <a:rPr lang="ko-KR" altLang="en-US" sz="2000" dirty="0">
                <a:solidFill>
                  <a:srgbClr val="000000"/>
                </a:solidFill>
                <a:latin typeface="Verdana" panose="020B0604030504040204" pitchFamily="34" charset="0"/>
              </a:rPr>
              <a:t>곡선에서 곡선 아래 부분의 면적 </a:t>
            </a:r>
            <a:endParaRPr lang="en-US" altLang="ko-KR" sz="2000" dirty="0">
              <a:solidFill>
                <a:srgbClr val="000000"/>
              </a:solidFill>
              <a:latin typeface="Verdana" panose="020B0604030504040204" pitchFamily="34" charset="0"/>
              <a:ea typeface="Verdana" panose="020B0604030504040204" pitchFamily="34" charset="0"/>
            </a:endParaRPr>
          </a:p>
          <a:p>
            <a:pPr lvl="1"/>
            <a:r>
              <a:rPr lang="ko-KR" altLang="en-US" sz="2000" dirty="0">
                <a:solidFill>
                  <a:srgbClr val="000000"/>
                </a:solidFill>
                <a:latin typeface="Verdana" panose="020B0604030504040204" pitchFamily="34" charset="0"/>
              </a:rPr>
              <a:t>클 수록 </a:t>
            </a:r>
            <a:r>
              <a:rPr lang="ko-KR" altLang="en-US" sz="2000" dirty="0" err="1">
                <a:solidFill>
                  <a:srgbClr val="000000"/>
                </a:solidFill>
                <a:latin typeface="Verdana" panose="020B0604030504040204" pitchFamily="34" charset="0"/>
              </a:rPr>
              <a:t>바람직</a:t>
            </a:r>
            <a:endParaRPr lang="en-US" altLang="ko-KR" sz="2000" dirty="0">
              <a:solidFill>
                <a:srgbClr val="000000"/>
              </a:solidFill>
              <a:latin typeface="Verdana" panose="020B0604030504040204" pitchFamily="34" charset="0"/>
            </a:endParaRPr>
          </a:p>
        </p:txBody>
      </p:sp>
      <p:pic>
        <p:nvPicPr>
          <p:cNvPr id="9" name="그림 8">
            <a:extLst>
              <a:ext uri="{FF2B5EF4-FFF2-40B4-BE49-F238E27FC236}">
                <a16:creationId xmlns:a16="http://schemas.microsoft.com/office/drawing/2014/main" id="{9298716E-9347-47BA-F321-5B10F2743573}"/>
              </a:ext>
            </a:extLst>
          </p:cNvPr>
          <p:cNvPicPr>
            <a:picLocks noChangeAspect="1"/>
          </p:cNvPicPr>
          <p:nvPr/>
        </p:nvPicPr>
        <p:blipFill rotWithShape="1">
          <a:blip r:embed="rId4"/>
          <a:srcRect t="14841"/>
          <a:stretch/>
        </p:blipFill>
        <p:spPr>
          <a:xfrm>
            <a:off x="7476565" y="349726"/>
            <a:ext cx="3736601" cy="1071790"/>
          </a:xfrm>
          <a:prstGeom prst="rect">
            <a:avLst/>
          </a:prstGeom>
        </p:spPr>
      </p:pic>
      <p:pic>
        <p:nvPicPr>
          <p:cNvPr id="15" name="그림 14">
            <a:extLst>
              <a:ext uri="{FF2B5EF4-FFF2-40B4-BE49-F238E27FC236}">
                <a16:creationId xmlns:a16="http://schemas.microsoft.com/office/drawing/2014/main" id="{6896DC1A-30D5-8B1E-B5B4-9337877B31B1}"/>
              </a:ext>
            </a:extLst>
          </p:cNvPr>
          <p:cNvPicPr>
            <a:picLocks noChangeAspect="1"/>
          </p:cNvPicPr>
          <p:nvPr/>
        </p:nvPicPr>
        <p:blipFill rotWithShape="1">
          <a:blip r:embed="rId5"/>
          <a:srcRect b="5305"/>
          <a:stretch/>
        </p:blipFill>
        <p:spPr>
          <a:xfrm>
            <a:off x="5439637" y="3325092"/>
            <a:ext cx="6220734" cy="2860556"/>
          </a:xfrm>
          <a:prstGeom prst="rect">
            <a:avLst/>
          </a:prstGeom>
        </p:spPr>
      </p:pic>
    </p:spTree>
    <p:extLst>
      <p:ext uri="{BB962C8B-B14F-4D97-AF65-F5344CB8AC3E}">
        <p14:creationId xmlns:p14="http://schemas.microsoft.com/office/powerpoint/2010/main" val="21481144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dirty="0">
                <a:solidFill>
                  <a:srgbClr val="000000"/>
                </a:solidFill>
              </a:rPr>
              <a:t>보험사기 탐지</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보험사기란 무엇입니까</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청구서에 거짓 또는 불완전한 정보를 제공합니다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오해의 소지가 있거나 과장된 주장을 근거로 손실 청구서를 제출합니다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 계약에서 이익을 얻기 위한 목적으로 보험사와 거짓 거래를 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62229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8157210" cy="1199822"/>
          </a:xfrm>
        </p:spPr>
        <p:txBody>
          <a:bodyPr/>
          <a:lstStyle/>
          <a:p>
            <a:r>
              <a:rPr lang="ko-KR" altLang="en-US" dirty="0">
                <a:solidFill>
                  <a:srgbClr val="000000"/>
                </a:solidFill>
              </a:rPr>
              <a:t>왜 이것을 배워야 할까요</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995212" cy="46214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FBI</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는 보험사기로 인한 총 비용</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건강 보험 제외</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 연간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400</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억 달러 이상으로 추산하고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보험사기는 미국 가정의 평균 연간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400</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달러에서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700</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달러 사이의 비용을 초래합니다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 반대 연합</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(CAIF)</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은 근로자의 보상 보험사기만으로 보험사와 고용주가 매년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60</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억 달러의 손해를 입는 것으로 추산하고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Box 12">
            <a:extLst>
              <a:ext uri="{FF2B5EF4-FFF2-40B4-BE49-F238E27FC236}">
                <a16:creationId xmlns:a16="http://schemas.microsoft.com/office/drawing/2014/main" id="{46DA8932-B00A-49FA-BDDE-AE5CBB718394}"/>
              </a:ext>
            </a:extLst>
          </p:cNvPr>
          <p:cNvSpPr txBox="1"/>
          <p:nvPr/>
        </p:nvSpPr>
        <p:spPr>
          <a:xfrm>
            <a:off x="2833396" y="6171487"/>
            <a:ext cx="8745984" cy="30777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lvl="0" indent="0" algn="r" rtl="0">
              <a:spcBef>
                <a:spcPts val="0"/>
              </a:spcBef>
              <a:spcAft>
                <a:spcPts val="0"/>
              </a:spcAft>
              <a:buClr>
                <a:schemeClr val="dk1"/>
              </a:buClr>
              <a:buSzPts val="1200"/>
              <a:buFont typeface="Calibri" panose="020F0502020204030204"/>
              <a:buNone/>
            </a:pPr>
            <a:r>
              <a:rPr lang="en-US" sz="1000" i="0" u="none" strike="noStrike" dirty="0">
                <a:solidFill>
                  <a:srgbClr val="000000"/>
                </a:solidFill>
                <a:effectLst/>
                <a:latin typeface="IntelOne Text" panose="020B0503020203020204"/>
              </a:rPr>
              <a:t>Insurance Handbook. </a:t>
            </a:r>
            <a:r>
              <a:rPr lang="en-US" sz="1000" i="0" u="none" strike="noStrike" dirty="0">
                <a:solidFill>
                  <a:srgbClr val="000000"/>
                </a:solidFill>
                <a:effectLst/>
                <a:latin typeface="IntelOne Text" panose="020B0503020203020204"/>
                <a:hlinkClick r:id="rId4"/>
              </a:rPr>
              <a:t>https://www.iii.org/publications/insurance-handbook/regulatory-and-financial-environment/background-on-insurance-fraud</a:t>
            </a:r>
            <a:endParaRPr lang="en-US" sz="1000" i="0" u="none" strike="noStrike" dirty="0">
              <a:solidFill>
                <a:srgbClr val="000000"/>
              </a:solidFill>
              <a:effectLst/>
              <a:latin typeface="IntelOne Text" panose="020B0503020203020204"/>
            </a:endParaRPr>
          </a:p>
          <a:p>
            <a:pPr marL="0" lvl="0" indent="0" algn="r" rtl="0">
              <a:spcBef>
                <a:spcPts val="0"/>
              </a:spcBef>
              <a:spcAft>
                <a:spcPts val="0"/>
              </a:spcAft>
              <a:buClr>
                <a:schemeClr val="dk1"/>
              </a:buClr>
              <a:buSzPts val="1200"/>
              <a:buFont typeface="Calibri" panose="020F0502020204030204"/>
              <a:buNone/>
            </a:pPr>
            <a:endParaRPr lang="en-US" sz="1000" i="0" u="none" strike="noStrike" dirty="0">
              <a:solidFill>
                <a:srgbClr val="000000"/>
              </a:solidFill>
              <a:effectLst/>
              <a:latin typeface="IntelOne Text" panose="020B0503020203020204"/>
            </a:endParaRPr>
          </a:p>
        </p:txBody>
      </p:sp>
    </p:spTree>
    <p:extLst>
      <p:ext uri="{BB962C8B-B14F-4D97-AF65-F5344CB8AC3E}">
        <p14:creationId xmlns:p14="http://schemas.microsoft.com/office/powerpoint/2010/main" val="1099524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10499035" cy="1199822"/>
          </a:xfrm>
        </p:spPr>
        <p:txBody>
          <a:bodyPr/>
          <a:lstStyle/>
          <a:p>
            <a:r>
              <a:rPr lang="ko-KR" altLang="en-US" dirty="0">
                <a:solidFill>
                  <a:srgbClr val="000000"/>
                </a:solidFill>
              </a:rPr>
              <a:t>왜 이것을 배우나요</a:t>
            </a:r>
            <a:r>
              <a:rPr lang="en-US" altLang="ko-KR" dirty="0">
                <a:solidFill>
                  <a:srgbClr val="000000"/>
                </a:solidFill>
              </a:rPr>
              <a:t>? (</a:t>
            </a:r>
            <a:r>
              <a:rPr lang="ko-KR" altLang="en-US" dirty="0">
                <a:solidFill>
                  <a:srgbClr val="000000"/>
                </a:solidFill>
              </a:rPr>
              <a:t>여러분도 손해를 봅니다</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0999" y="1713063"/>
            <a:ext cx="8797290" cy="215657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보험료가 더 많이 나올 겁입니다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보험금 청구 처리 기간이 더 길어집니다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5553985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a:solidFill>
                  <a:srgbClr val="000000"/>
                </a:solidFill>
              </a:rPr>
              <a:t>연습 시간</a:t>
            </a:r>
            <a:r>
              <a:rPr lang="en-US">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6"/>
            <a:ext cx="7242810" cy="530454"/>
          </a:xfrm>
        </p:spPr>
        <p:txBody>
          <a:bodyPr/>
          <a:lstStyle/>
          <a:p>
            <a:r>
              <a:rPr lang="ko-KR" altLang="en-US">
                <a:solidFill>
                  <a:srgbClr val="000000"/>
                </a:solidFill>
                <a:latin typeface="Intel Clear" panose="020B0604020203020204" pitchFamily="34" charset="0"/>
                <a:ea typeface="Intel Clear" panose="020B0604020203020204" pitchFamily="34" charset="0"/>
                <a:cs typeface="Intel Clear" panose="020B0604020203020204" pitchFamily="34" charset="0"/>
              </a:rPr>
              <a:t>시나리오</a:t>
            </a:r>
            <a:r>
              <a:rPr lang="en-US">
                <a:solidFill>
                  <a:srgbClr val="000000"/>
                </a:solidFill>
                <a:latin typeface="Intel Clear" panose="020B0604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2119973"/>
            <a:ext cx="10578548" cy="247425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당신은 보험 회사에서 일하고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당신의 회사는 매일 많은 보험금 청구를 받고 있지만 실제 청구인지 사기 사건인지 알 수 없습니다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rPr>
              <a:t>상사가 </a:t>
            </a:r>
            <a:r>
              <a:rPr lang="ko-KR" altLang="ko-KR" sz="2400" dirty="0">
                <a:solidFill>
                  <a:srgbClr val="000000"/>
                </a:solidFill>
                <a:latin typeface="IntelOne Text Light" panose="020B0403020203020204" pitchFamily="34" charset="0"/>
              </a:rPr>
              <a:t>보험금 청구가 진짜인지 사기인지</a:t>
            </a:r>
            <a:r>
              <a:rPr lang="en-US"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확인하는 더 나은 방법이 있는지 조사하기를 원합니다</a:t>
            </a:r>
            <a:r>
              <a:rPr lang="en-US" altLang="ko-KR" sz="2400" dirty="0">
                <a:solidFill>
                  <a:srgbClr val="000000"/>
                </a:solidFill>
                <a:latin typeface="IntelOne Text Light" panose="020B0403020203020204" pitchFamily="34" charset="0"/>
              </a:rPr>
              <a:t>.</a:t>
            </a:r>
            <a:endParaRPr lang="en-US" sz="2400" dirty="0">
              <a:solidFill>
                <a:srgbClr val="000000"/>
              </a:solidFill>
              <a:latin typeface="IntelOne Text Light" panose="020B0403020203020204" pitchFamily="34" charset="0"/>
            </a:endParaRPr>
          </a:p>
        </p:txBody>
      </p:sp>
    </p:spTree>
    <p:extLst>
      <p:ext uri="{BB962C8B-B14F-4D97-AF65-F5344CB8AC3E}">
        <p14:creationId xmlns:p14="http://schemas.microsoft.com/office/powerpoint/2010/main" val="240107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a:solidFill>
                  <a:prstClr val="white"/>
                </a:solidFill>
              </a:rPr>
              <a:t>법률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dirty="0"/>
              <a:t>Intel® </a:t>
            </a:r>
            <a:r>
              <a:rPr lang="en-GB" altLang="ko-KR" sz="1400" dirty="0" err="1"/>
              <a:t>디지털</a:t>
            </a:r>
            <a:r>
              <a:rPr lang="en-GB" altLang="ko-KR" sz="1400" dirty="0"/>
              <a:t> </a:t>
            </a:r>
            <a:r>
              <a:rPr lang="en-GB" altLang="ko-KR" sz="1400" dirty="0" err="1"/>
              <a:t>준비</a:t>
            </a:r>
            <a:r>
              <a:rPr lang="en-GB" altLang="ko-KR" sz="1400" dirty="0"/>
              <a:t> </a:t>
            </a:r>
            <a:r>
              <a:rPr lang="en-GB" altLang="ko-KR" sz="1400" dirty="0" err="1"/>
              <a:t>프로그램</a:t>
            </a:r>
            <a:r>
              <a:rPr lang="en-GB" altLang="ko-KR" sz="1400" dirty="0"/>
              <a:t> 및</a:t>
            </a:r>
            <a:r>
              <a:rPr lang="en-US" altLang="ko-KR" sz="1400" dirty="0"/>
              <a:t> Intel® AI for Future Workforce </a:t>
            </a:r>
            <a:r>
              <a:rPr lang="en-GB" altLang="ko-KR" sz="1400" dirty="0" err="1"/>
              <a:t>프로그램은</a:t>
            </a:r>
            <a:r>
              <a:rPr lang="en-US" altLang="ko-KR" sz="1400" dirty="0"/>
              <a:t> Intel Corporation</a:t>
            </a:r>
            <a:r>
              <a:rPr lang="en-GB" altLang="ko-KR" sz="1400" dirty="0" err="1"/>
              <a:t>에서</a:t>
            </a:r>
            <a:r>
              <a:rPr lang="en-GB" altLang="ko-KR" sz="1400" dirty="0"/>
              <a:t> </a:t>
            </a:r>
            <a:r>
              <a:rPr lang="en-GB" altLang="ko-KR" sz="1400" dirty="0" err="1"/>
              <a:t>개발했습니다</a:t>
            </a:r>
            <a:r>
              <a:rPr lang="en-US" altLang="ko-KR" sz="1400" dirty="0"/>
              <a:t>.</a:t>
            </a:r>
          </a:p>
          <a:p>
            <a:endParaRPr lang="en-US" altLang="ko-KR" sz="1400" dirty="0"/>
          </a:p>
          <a:p>
            <a:r>
              <a:rPr lang="en-US" altLang="ko-KR" sz="1400" dirty="0"/>
              <a:t> © Intel Corporation. Intel, Intel </a:t>
            </a:r>
            <a:r>
              <a:rPr lang="ko-KR" altLang="ko-KR" sz="1400" dirty="0"/>
              <a:t>로고 및 기타</a:t>
            </a:r>
            <a:r>
              <a:rPr lang="en-US" altLang="ko-KR" sz="1400" dirty="0"/>
              <a:t> Intel </a:t>
            </a:r>
            <a:r>
              <a:rPr lang="ko-KR" altLang="ko-KR" sz="1400" dirty="0"/>
              <a:t>마크는</a:t>
            </a:r>
            <a:r>
              <a:rPr lang="en-US" altLang="ko-KR" sz="1400" dirty="0"/>
              <a:t> Intel Corporation </a:t>
            </a:r>
            <a:r>
              <a:rPr lang="ko-KR" altLang="ko-KR" sz="1400" dirty="0"/>
              <a:t>또는 자회사의 상표입니다</a:t>
            </a:r>
            <a:r>
              <a:rPr lang="en-US" altLang="ko-KR" sz="1400" dirty="0"/>
              <a:t>.  </a:t>
            </a:r>
            <a:r>
              <a:rPr lang="ko-KR" altLang="ko-KR" sz="1400" dirty="0"/>
              <a:t>다른 이름 및 브랜드는 다른 사람의 재산으로 주장될 수 있습니다</a:t>
            </a:r>
            <a:r>
              <a:rPr lang="en-US" altLang="ko-KR" sz="1400" dirty="0"/>
              <a:t>. </a:t>
            </a:r>
            <a:r>
              <a:rPr lang="ko-KR" altLang="ko-KR" sz="1400" dirty="0"/>
              <a:t>프로그램 날짜와 수업 계획은 변경될 수 있습니다</a:t>
            </a:r>
            <a:r>
              <a:rPr lang="en-US" altLang="ko-KR" sz="1400" dirty="0"/>
              <a:t>. </a:t>
            </a:r>
          </a:p>
          <a:p>
            <a:endParaRPr lang="en-US" altLang="ko-KR" sz="1400" dirty="0"/>
          </a:p>
          <a:p>
            <a:r>
              <a:rPr lang="en-US" altLang="ko-KR" sz="1400" dirty="0"/>
              <a:t>Intel </a:t>
            </a:r>
            <a:r>
              <a:rPr lang="ko-KR" altLang="ko-KR" sz="1400" dirty="0"/>
              <a:t>기술에는 활성화된 하드웨어</a:t>
            </a:r>
            <a:r>
              <a:rPr lang="en-US" altLang="ko-KR" sz="1400" dirty="0"/>
              <a:t>, </a:t>
            </a:r>
            <a:r>
              <a:rPr lang="ko-KR" altLang="ko-KR" sz="1400" dirty="0"/>
              <a:t>소프트웨어 또는 서비스 활성화가 필요할 수 있습니다</a:t>
            </a:r>
            <a:r>
              <a:rPr lang="en-US" altLang="ko-KR" sz="1400" dirty="0"/>
              <a:t>. </a:t>
            </a:r>
          </a:p>
          <a:p>
            <a:endParaRPr lang="en-US" altLang="ko-KR" sz="1400" dirty="0"/>
          </a:p>
          <a:p>
            <a:r>
              <a:rPr lang="ko-KR" altLang="ko-KR" sz="1400" dirty="0"/>
              <a:t>모든 제품과 구성 요소는 안전을 보장 할 수 없습니다</a:t>
            </a:r>
            <a:r>
              <a:rPr lang="en-US" altLang="ko-KR" sz="1400" dirty="0"/>
              <a:t>.</a:t>
            </a:r>
          </a:p>
          <a:p>
            <a:endParaRPr lang="en-US" altLang="ko-KR" sz="1400" dirty="0"/>
          </a:p>
          <a:p>
            <a:r>
              <a:rPr lang="ko-KR" altLang="ko-KR" sz="1400" dirty="0"/>
              <a:t>결과물은 추정되거나 시뮬레이션 되었습니다</a:t>
            </a:r>
            <a:r>
              <a:rPr lang="en-US" altLang="ko-KR" sz="1400" dirty="0"/>
              <a:t>. </a:t>
            </a:r>
          </a:p>
          <a:p>
            <a:endParaRPr lang="en-US" altLang="ko-KR" sz="1400" dirty="0"/>
          </a:p>
          <a:p>
            <a:r>
              <a:rPr lang="en-US" altLang="ko-KR" sz="1400" dirty="0"/>
              <a:t>Intel</a:t>
            </a:r>
            <a:r>
              <a:rPr lang="ko-KR" altLang="ko-KR" sz="1400" dirty="0"/>
              <a:t>은 타사 데이터를 제어하거나 감사하지 않습니다</a:t>
            </a:r>
            <a:r>
              <a:rPr lang="en-US" altLang="ko-KR" sz="1400" dirty="0"/>
              <a:t>.  </a:t>
            </a:r>
            <a:r>
              <a:rPr lang="ko-KR" altLang="ko-KR" sz="1400" dirty="0"/>
              <a:t>정확성을 평가하려면 다른 출처를 참조해야 합니다</a:t>
            </a:r>
            <a:r>
              <a:rPr lang="en-US" altLang="ko-KR" sz="1400" dirty="0"/>
              <a:t>. </a:t>
            </a:r>
          </a:p>
          <a:p>
            <a:endParaRPr lang="en-US" altLang="ko-KR" sz="1400" dirty="0"/>
          </a:p>
          <a:p>
            <a:r>
              <a:rPr lang="ko-KR" altLang="ko-KR" sz="1400" dirty="0"/>
              <a:t>여러분이 투자한 비용과 그에 대한 결과물은 다를 수 있습니다</a:t>
            </a:r>
            <a:r>
              <a:rPr lang="en-US" altLang="ko-KR" sz="1400" dirty="0"/>
              <a:t>.</a:t>
            </a:r>
            <a:endParaRPr lang="ko-KR" altLang="ko-KR" sz="1400"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124528"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ndParaRPr>
          </a:p>
        </p:txBody>
      </p:sp>
      <p:sp>
        <p:nvSpPr>
          <p:cNvPr id="49" name="Google Shape;4142;p43">
            <a:extLst>
              <a:ext uri="{FF2B5EF4-FFF2-40B4-BE49-F238E27FC236}">
                <a16:creationId xmlns:a16="http://schemas.microsoft.com/office/drawing/2014/main" id="{25AC85E2-8A3D-49F2-91AF-35904A4458E5}"/>
              </a:ext>
            </a:extLst>
          </p:cNvPr>
          <p:cNvSpPr/>
          <p:nvPr/>
        </p:nvSpPr>
        <p:spPr>
          <a:xfrm>
            <a:off x="2024020"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0" name="Google Shape;4143;p43">
            <a:extLst>
              <a:ext uri="{FF2B5EF4-FFF2-40B4-BE49-F238E27FC236}">
                <a16:creationId xmlns:a16="http://schemas.microsoft.com/office/drawing/2014/main" id="{5DAA1BF9-6297-4BE3-8F87-42FC56F1FEFB}"/>
              </a:ext>
            </a:extLst>
          </p:cNvPr>
          <p:cNvSpPr/>
          <p:nvPr/>
        </p:nvSpPr>
        <p:spPr>
          <a:xfrm>
            <a:off x="3923512"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1" name="Google Shape;4144;p43">
            <a:extLst>
              <a:ext uri="{FF2B5EF4-FFF2-40B4-BE49-F238E27FC236}">
                <a16:creationId xmlns:a16="http://schemas.microsoft.com/office/drawing/2014/main" id="{F4E4D354-847F-42CC-8B75-68C96B1D3418}"/>
              </a:ext>
            </a:extLst>
          </p:cNvPr>
          <p:cNvSpPr/>
          <p:nvPr/>
        </p:nvSpPr>
        <p:spPr>
          <a:xfrm>
            <a:off x="5823004"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2" name="Google Shape;4145;p43">
            <a:extLst>
              <a:ext uri="{FF2B5EF4-FFF2-40B4-BE49-F238E27FC236}">
                <a16:creationId xmlns:a16="http://schemas.microsoft.com/office/drawing/2014/main" id="{DD5028C8-9699-4D4A-AC44-676C48B0F61F}"/>
              </a:ext>
            </a:extLst>
          </p:cNvPr>
          <p:cNvSpPr/>
          <p:nvPr/>
        </p:nvSpPr>
        <p:spPr>
          <a:xfrm>
            <a:off x="7672706"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4" name="Google Shape;4147;p43">
            <a:extLst>
              <a:ext uri="{FF2B5EF4-FFF2-40B4-BE49-F238E27FC236}">
                <a16:creationId xmlns:a16="http://schemas.microsoft.com/office/drawing/2014/main" id="{B8DCEA60-C9E2-471E-BE55-D1EBC4CCB5EE}"/>
              </a:ext>
            </a:extLst>
          </p:cNvPr>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lang="en-US" altLang="ko-KR"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획득</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5" name="Google Shape;4148;p43">
            <a:extLst>
              <a:ext uri="{FF2B5EF4-FFF2-40B4-BE49-F238E27FC236}">
                <a16:creationId xmlns:a16="http://schemas.microsoft.com/office/drawing/2014/main" id="{90A551B4-33E5-47CF-9C1F-9FEE52CD73F4}"/>
              </a:ext>
            </a:extLst>
          </p:cNvPr>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lang="en-US" altLang="ko-KR"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탐색</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6" name="Google Shape;4149;p43">
            <a:extLst>
              <a:ext uri="{FF2B5EF4-FFF2-40B4-BE49-F238E27FC236}">
                <a16:creationId xmlns:a16="http://schemas.microsoft.com/office/drawing/2014/main" id="{97730BB4-CC0D-4F7A-943D-C8E8208CDFA3}"/>
              </a:ext>
            </a:extLst>
          </p:cNvPr>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모델링</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7" name="Google Shape;4150;p43">
            <a:extLst>
              <a:ext uri="{FF2B5EF4-FFF2-40B4-BE49-F238E27FC236}">
                <a16:creationId xmlns:a16="http://schemas.microsoft.com/office/drawing/2014/main" id="{86FACA64-8B85-4668-9512-3C35A5753483}"/>
              </a:ext>
            </a:extLst>
          </p:cNvPr>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평가</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8" name="Google Shape;4155;p43">
            <a:extLst>
              <a:ext uri="{FF2B5EF4-FFF2-40B4-BE49-F238E27FC236}">
                <a16:creationId xmlns:a16="http://schemas.microsoft.com/office/drawing/2014/main" id="{C1F77CBC-4C29-400E-AF8A-CEDA3D810D95}"/>
              </a:ext>
            </a:extLst>
          </p:cNvPr>
          <p:cNvSpPr/>
          <p:nvPr/>
        </p:nvSpPr>
        <p:spPr>
          <a:xfrm>
            <a:off x="9721724" y="3287868"/>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9" name="Google Shape;4156;p43">
            <a:extLst>
              <a:ext uri="{FF2B5EF4-FFF2-40B4-BE49-F238E27FC236}">
                <a16:creationId xmlns:a16="http://schemas.microsoft.com/office/drawing/2014/main" id="{868A9152-7B13-4FF9-97E0-D09AC1271571}"/>
              </a:ext>
            </a:extLst>
          </p:cNvPr>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배포</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60" name="Right Arrow 55">
            <a:extLst>
              <a:ext uri="{FF2B5EF4-FFF2-40B4-BE49-F238E27FC236}">
                <a16:creationId xmlns:a16="http://schemas.microsoft.com/office/drawing/2014/main" id="{768026D9-9958-456B-A960-8E1D4292A102}"/>
              </a:ext>
            </a:extLst>
          </p:cNvPr>
          <p:cNvSpPr/>
          <p:nvPr/>
        </p:nvSpPr>
        <p:spPr>
          <a:xfrm rot="2620770">
            <a:off x="1804407" y="3298456"/>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1" name="Right Arrow 56">
            <a:extLst>
              <a:ext uri="{FF2B5EF4-FFF2-40B4-BE49-F238E27FC236}">
                <a16:creationId xmlns:a16="http://schemas.microsoft.com/office/drawing/2014/main" id="{786A0E0D-4B8F-4A55-8535-2926919EB61E}"/>
              </a:ext>
            </a:extLst>
          </p:cNvPr>
          <p:cNvSpPr/>
          <p:nvPr/>
        </p:nvSpPr>
        <p:spPr>
          <a:xfrm rot="2620770">
            <a:off x="5612116" y="327955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2" name="Right Arrow 57">
            <a:extLst>
              <a:ext uri="{FF2B5EF4-FFF2-40B4-BE49-F238E27FC236}">
                <a16:creationId xmlns:a16="http://schemas.microsoft.com/office/drawing/2014/main" id="{294173F7-9E3A-4ED7-852A-128350CF522D}"/>
              </a:ext>
            </a:extLst>
          </p:cNvPr>
          <p:cNvSpPr/>
          <p:nvPr/>
        </p:nvSpPr>
        <p:spPr>
          <a:xfrm rot="2620770">
            <a:off x="9361311" y="3241747"/>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3" name="Right Arrow 58">
            <a:extLst>
              <a:ext uri="{FF2B5EF4-FFF2-40B4-BE49-F238E27FC236}">
                <a16:creationId xmlns:a16="http://schemas.microsoft.com/office/drawing/2014/main" id="{9863730E-C06B-49AA-865F-4ACCEDCA2E83}"/>
              </a:ext>
            </a:extLst>
          </p:cNvPr>
          <p:cNvSpPr/>
          <p:nvPr/>
        </p:nvSpPr>
        <p:spPr>
          <a:xfrm rot="18797427">
            <a:off x="3692880" y="3178984"/>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4" name="Right Arrow 59">
            <a:extLst>
              <a:ext uri="{FF2B5EF4-FFF2-40B4-BE49-F238E27FC236}">
                <a16:creationId xmlns:a16="http://schemas.microsoft.com/office/drawing/2014/main" id="{A1736ADE-4715-4DF7-A078-07B2F4A6FF50}"/>
              </a:ext>
            </a:extLst>
          </p:cNvPr>
          <p:cNvSpPr/>
          <p:nvPr/>
        </p:nvSpPr>
        <p:spPr>
          <a:xfrm rot="18797427">
            <a:off x="7511608" y="3215631"/>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Tree>
    <p:extLst>
      <p:ext uri="{BB962C8B-B14F-4D97-AF65-F5344CB8AC3E}">
        <p14:creationId xmlns:p14="http://schemas.microsoft.com/office/powerpoint/2010/main" val="18097376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3" y="2157222"/>
            <a:ext cx="8215337" cy="3766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당신은 보험 회사에서 일하고 있습니다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당신의 회사는 매일 많은 보험금 청구를 받고 있지만 실제 청구인지 사기 사건인지 알 수 없습니다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p>
          <a:p>
            <a:pPr>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rPr>
              <a:t>상사가 </a:t>
            </a:r>
            <a:r>
              <a:rPr lang="ko-KR" altLang="ko-KR" sz="2400" dirty="0">
                <a:solidFill>
                  <a:srgbClr val="000000"/>
                </a:solidFill>
                <a:latin typeface="맑은 고딕" panose="020B0503020000020004" pitchFamily="50" charset="-127"/>
                <a:ea typeface="맑은 고딕" panose="020B0503020000020004" pitchFamily="50" charset="-127"/>
              </a:rPr>
              <a:t>보험금 청구가 진짜인지 사기인지</a:t>
            </a:r>
            <a:r>
              <a:rPr lang="en-US" altLang="ko-KR" sz="2400" dirty="0">
                <a:solidFill>
                  <a:srgbClr val="000000"/>
                </a:solidFill>
                <a:latin typeface="맑은 고딕" panose="020B0503020000020004" pitchFamily="50" charset="-127"/>
                <a:ea typeface="맑은 고딕" panose="020B0503020000020004" pitchFamily="50" charset="-127"/>
              </a:rPr>
              <a:t> </a:t>
            </a:r>
            <a:r>
              <a:rPr lang="ko-KR" altLang="en-US" sz="2400" dirty="0">
                <a:solidFill>
                  <a:srgbClr val="000000"/>
                </a:solidFill>
                <a:latin typeface="맑은 고딕" panose="020B0503020000020004" pitchFamily="50" charset="-127"/>
                <a:ea typeface="맑은 고딕" panose="020B0503020000020004" pitchFamily="50" charset="-127"/>
              </a:rPr>
              <a:t>확인하는 더 나은 방법이 있는지 조사하기를 원합니다</a:t>
            </a:r>
            <a:r>
              <a:rPr lang="en-US" altLang="ko-KR" sz="2400" dirty="0">
                <a:solidFill>
                  <a:srgbClr val="000000"/>
                </a:solidFill>
                <a:latin typeface="맑은 고딕" panose="020B0503020000020004" pitchFamily="50" charset="-127"/>
                <a:ea typeface="맑은 고딕" panose="020B0503020000020004" pitchFamily="50" charset="-127"/>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그는 진짜인지 사기인지에 관계없이 이전의 모든 보험 청구 사례를 태그와 함께 제공합니다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Intel Clear Light" panose="020B0404020203020204" pitchFamily="34" charset="0"/>
            </a:endParaRPr>
          </a:p>
        </p:txBody>
      </p:sp>
    </p:spTree>
    <p:extLst>
      <p:ext uri="{BB962C8B-B14F-4D97-AF65-F5344CB8AC3E}">
        <p14:creationId xmlns:p14="http://schemas.microsoft.com/office/powerpoint/2010/main" val="36985416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무엇</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2" name="Text Placeholder 8">
            <a:extLst>
              <a:ext uri="{FF2B5EF4-FFF2-40B4-BE49-F238E27FC236}">
                <a16:creationId xmlns:a16="http://schemas.microsoft.com/office/drawing/2014/main" id="{1D85F243-3DEC-4740-9728-ACC740D25E5A}"/>
              </a:ext>
            </a:extLst>
          </p:cNvPr>
          <p:cNvSpPr txBox="1">
            <a:spLocks/>
          </p:cNvSpPr>
          <p:nvPr/>
        </p:nvSpPr>
        <p:spPr>
          <a:xfrm>
            <a:off x="3519463" y="2157222"/>
            <a:ext cx="8140908" cy="3766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당신은 보험 회사에서 일하고 있습니다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당신의 회사는 매일 많은 보험금 청구를 받고 있지만 실제 청구인지 사기 사건인지 알 수 없습니다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p>
          <a:p>
            <a:pPr>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rPr>
              <a:t>상사가 </a:t>
            </a:r>
            <a:r>
              <a:rPr lang="ko-KR" altLang="ko-KR" sz="2400" dirty="0">
                <a:solidFill>
                  <a:srgbClr val="000000"/>
                </a:solidFill>
                <a:latin typeface="맑은 고딕" panose="020B0503020000020004" pitchFamily="50" charset="-127"/>
                <a:ea typeface="맑은 고딕" panose="020B0503020000020004" pitchFamily="50" charset="-127"/>
              </a:rPr>
              <a:t>보험금 청구가 </a:t>
            </a:r>
            <a:r>
              <a:rPr lang="ko-KR" altLang="ko-KR" sz="2400" u="sng" dirty="0">
                <a:solidFill>
                  <a:srgbClr val="000000"/>
                </a:solidFill>
                <a:latin typeface="맑은 고딕" panose="020B0503020000020004" pitchFamily="50" charset="-127"/>
                <a:ea typeface="맑은 고딕" panose="020B0503020000020004" pitchFamily="50" charset="-127"/>
              </a:rPr>
              <a:t>진짜인지 사기인지</a:t>
            </a:r>
            <a:r>
              <a:rPr lang="en-US" altLang="ko-KR" sz="2400" u="sng" dirty="0">
                <a:solidFill>
                  <a:srgbClr val="000000"/>
                </a:solidFill>
                <a:latin typeface="맑은 고딕" panose="020B0503020000020004" pitchFamily="50" charset="-127"/>
                <a:ea typeface="맑은 고딕" panose="020B0503020000020004" pitchFamily="50" charset="-127"/>
              </a:rPr>
              <a:t> </a:t>
            </a:r>
            <a:r>
              <a:rPr lang="ko-KR" altLang="en-US" sz="2400" u="sng" dirty="0">
                <a:solidFill>
                  <a:srgbClr val="000000"/>
                </a:solidFill>
                <a:latin typeface="맑은 고딕" panose="020B0503020000020004" pitchFamily="50" charset="-127"/>
                <a:ea typeface="맑은 고딕" panose="020B0503020000020004" pitchFamily="50" charset="-127"/>
              </a:rPr>
              <a:t>확인</a:t>
            </a:r>
            <a:r>
              <a:rPr lang="en-US" altLang="ko-KR" sz="2400" u="sng" dirty="0">
                <a:solidFill>
                  <a:srgbClr val="000000"/>
                </a:solidFill>
                <a:latin typeface="맑은 고딕" panose="020B0503020000020004" pitchFamily="50" charset="-127"/>
                <a:ea typeface="맑은 고딕" panose="020B0503020000020004" pitchFamily="50" charset="-127"/>
              </a:rPr>
              <a:t>(</a:t>
            </a:r>
            <a:r>
              <a:rPr lang="ko-KR" altLang="en-US" sz="2400" b="1" u="sng" dirty="0">
                <a:solidFill>
                  <a:srgbClr val="000000"/>
                </a:solidFill>
                <a:latin typeface="맑은 고딕" panose="020B0503020000020004" pitchFamily="50" charset="-127"/>
                <a:ea typeface="맑은 고딕" panose="020B0503020000020004" pitchFamily="50" charset="-127"/>
              </a:rPr>
              <a:t>분류</a:t>
            </a:r>
            <a:r>
              <a:rPr lang="en-US" altLang="ko-KR" sz="2400" u="sng" dirty="0">
                <a:solidFill>
                  <a:srgbClr val="000000"/>
                </a:solidFill>
                <a:latin typeface="맑은 고딕" panose="020B0503020000020004" pitchFamily="50" charset="-127"/>
                <a:ea typeface="맑은 고딕" panose="020B0503020000020004" pitchFamily="50" charset="-127"/>
              </a:rPr>
              <a:t>)</a:t>
            </a:r>
            <a:r>
              <a:rPr lang="ko-KR" altLang="en-US" sz="2400" dirty="0">
                <a:solidFill>
                  <a:srgbClr val="000000"/>
                </a:solidFill>
                <a:latin typeface="맑은 고딕" panose="020B0503020000020004" pitchFamily="50" charset="-127"/>
                <a:ea typeface="맑은 고딕" panose="020B0503020000020004" pitchFamily="50" charset="-127"/>
              </a:rPr>
              <a:t>하는 더 나은 방법이 있는지 조사하기를 원합니다</a:t>
            </a:r>
            <a:r>
              <a:rPr lang="en-US" altLang="ko-KR" sz="2400" dirty="0">
                <a:solidFill>
                  <a:srgbClr val="000000"/>
                </a:solidFill>
                <a:latin typeface="맑은 고딕" panose="020B0503020000020004" pitchFamily="50" charset="-127"/>
                <a:ea typeface="맑은 고딕" panose="020B0503020000020004" pitchFamily="50" charset="-127"/>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그는 진짜인지 사기인지에 관계없이 </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이전의 모든 보험 청구 사례를 태그</a:t>
            </a:r>
            <a:r>
              <a:rPr lang="en-US" altLang="ko-KR"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레이블</a:t>
            </a:r>
            <a:r>
              <a:rPr lang="en-US" altLang="ko-KR"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와 함께 제공</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합니다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b="1"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지도학습</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Intel Clear Light" panose="020B0404020203020204" pitchFamily="34" charset="0"/>
            </a:endParaRPr>
          </a:p>
        </p:txBody>
      </p:sp>
    </p:spTree>
    <p:extLst>
      <p:ext uri="{BB962C8B-B14F-4D97-AF65-F5344CB8AC3E}">
        <p14:creationId xmlns:p14="http://schemas.microsoft.com/office/powerpoint/2010/main" val="6307646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어떻게</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57223"/>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과거 데이터를 가지고 부정 행위를 탐지할 수 있는 머신러닝 모형을 제안할 것입니다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a:p>
            <a:pPr lvl="0">
              <a:lnSpc>
                <a:spcPct val="150000"/>
              </a:lnSpc>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 청구에는 일정한 패턴이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그리고 패턴을 찾는 것은 </a:t>
            </a:r>
            <a:r>
              <a:rPr lang="ko-KR" altLang="en-US" sz="2400" b="1"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보험사기 탐지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모델에 대한 응용 프로그램입니다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3274640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24</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8699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1: </a:t>
            </a:r>
            <a:r>
              <a:rPr lang="ko-KR" altLang="en-US" sz="4800" dirty="0">
                <a:solidFill>
                  <a:srgbClr val="000000"/>
                </a:solidFill>
                <a:latin typeface="IntelOne Display Light" panose="020B0403020203020204" pitchFamily="34" charset="0"/>
              </a:rPr>
              <a:t>데이터집합 로드</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95055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데이터집합 로드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26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9" name="Picture 8">
            <a:extLst>
              <a:ext uri="{FF2B5EF4-FFF2-40B4-BE49-F238E27FC236}">
                <a16:creationId xmlns:a16="http://schemas.microsoft.com/office/drawing/2014/main" id="{DAB05D39-AB38-453F-B0C8-1006B3ED193F}"/>
              </a:ext>
            </a:extLst>
          </p:cNvPr>
          <p:cNvPicPr>
            <a:picLocks noChangeAspect="1"/>
          </p:cNvPicPr>
          <p:nvPr/>
        </p:nvPicPr>
        <p:blipFill>
          <a:blip r:embed="rId4"/>
          <a:stretch>
            <a:fillRect/>
          </a:stretch>
        </p:blipFill>
        <p:spPr>
          <a:xfrm>
            <a:off x="605791" y="1572366"/>
            <a:ext cx="10257526" cy="3983720"/>
          </a:xfrm>
          <a:prstGeom prst="rect">
            <a:avLst/>
          </a:prstGeom>
        </p:spPr>
      </p:pic>
    </p:spTree>
    <p:extLst>
      <p:ext uri="{BB962C8B-B14F-4D97-AF65-F5344CB8AC3E}">
        <p14:creationId xmlns:p14="http://schemas.microsoft.com/office/powerpoint/2010/main" val="9701919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fontScale="90000"/>
          </a:bodyPr>
          <a:lstStyle/>
          <a:p>
            <a:r>
              <a:rPr lang="en-US" sz="4800" dirty="0">
                <a:solidFill>
                  <a:srgbClr val="000000"/>
                </a:solidFill>
                <a:latin typeface="IntelOne Display Light" panose="020B0403020203020204" pitchFamily="34" charset="0"/>
              </a:rPr>
              <a:t>Step 2:</a:t>
            </a:r>
            <a:r>
              <a:rPr lang="ko-KR" altLang="en-US" sz="4800" dirty="0">
                <a:solidFill>
                  <a:srgbClr val="000000"/>
                </a:solidFill>
                <a:latin typeface="IntelOne Display Light" panose="020B0403020203020204" pitchFamily="34" charset="0"/>
              </a:rPr>
              <a:t>데이터 탐색</a:t>
            </a:r>
            <a:br>
              <a:rPr lang="en-US" altLang="ko-KR" sz="4800" dirty="0">
                <a:solidFill>
                  <a:srgbClr val="000000"/>
                </a:solidFill>
                <a:latin typeface="IntelOne Display Light" panose="020B0403020203020204" pitchFamily="34" charset="0"/>
              </a:rPr>
            </a:br>
            <a:r>
              <a:rPr lang="en-US" altLang="ko-KR" sz="4800" dirty="0">
                <a:solidFill>
                  <a:srgbClr val="000000"/>
                </a:solidFill>
                <a:latin typeface="IntelOne Display Light" panose="020B0403020203020204" pitchFamily="34" charset="0"/>
              </a:rPr>
              <a:t>Exploratory Data Analysis (EDA)</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711909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3:</a:t>
            </a:r>
            <a:r>
              <a:rPr lang="ko-KR" altLang="en-US" sz="4800" dirty="0">
                <a:solidFill>
                  <a:srgbClr val="000000"/>
                </a:solidFill>
                <a:latin typeface="IntelOne Display Light" panose="020B0403020203020204" pitchFamily="34" charset="0"/>
              </a:rPr>
              <a:t>데이터 준비와 분할 </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훈련</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시험</a:t>
            </a:r>
            <a:r>
              <a:rPr lang="en-US" altLang="ko-KR" sz="4800" dirty="0">
                <a:solidFill>
                  <a:srgbClr val="000000"/>
                </a:solidFill>
                <a:latin typeface="IntelOne Display Light" panose="020B0403020203020204" pitchFamily="34" charset="0"/>
              </a:rPr>
              <a:t>)</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210068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4:</a:t>
            </a:r>
            <a:r>
              <a:rPr lang="ko-KR" altLang="en-US" sz="4800" dirty="0">
                <a:solidFill>
                  <a:srgbClr val="000000"/>
                </a:solidFill>
                <a:latin typeface="IntelOne Display Light" panose="020B0403020203020204" pitchFamily="34" charset="0"/>
              </a:rPr>
              <a:t> 분류기 모델 생성</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FLAML</a:t>
            </a:r>
            <a:r>
              <a:rPr kumimoji="0" lang="ko-KR" alt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을 사용하여 최적 학습 모델 자동 판별</a:t>
            </a: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341539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5: </a:t>
            </a:r>
            <a:r>
              <a:rPr lang="ko-KR" altLang="en-US" sz="4800" dirty="0">
                <a:solidFill>
                  <a:srgbClr val="000000"/>
                </a:solidFill>
                <a:latin typeface="IntelOne Display Light" panose="020B0403020203020204" pitchFamily="34" charset="0"/>
              </a:rPr>
              <a:t>평가</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8206356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27232" y="2816732"/>
            <a:ext cx="10111740" cy="1199822"/>
          </a:xfrm>
        </p:spPr>
        <p:txBody>
          <a:bodyPr>
            <a:normAutofit/>
          </a:bodyPr>
          <a:lstStyle/>
          <a:p>
            <a:r>
              <a:rPr lang="en-US" altLang="ko-KR" sz="4800" dirty="0">
                <a:solidFill>
                  <a:srgbClr val="000000"/>
                </a:solidFill>
                <a:latin typeface="IntelOne Display Light" panose="020B0403020203020204" pitchFamily="34" charset="0"/>
              </a:rPr>
              <a:t>Step 6: </a:t>
            </a:r>
            <a:r>
              <a:rPr lang="ko-KR" altLang="en-US" sz="4800" dirty="0">
                <a:solidFill>
                  <a:srgbClr val="000000"/>
                </a:solidFill>
                <a:latin typeface="IntelOne Display Light" panose="020B0403020203020204" pitchFamily="34" charset="0"/>
              </a:rPr>
              <a:t>더 좋은 모델 찾기</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404203775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dirty="0">
                <a:ln>
                  <a:noFill/>
                </a:ln>
                <a:solidFill>
                  <a:srgbClr val="000000"/>
                </a:solidFill>
                <a:effectLst/>
                <a:uLnTx/>
                <a:uFillTx/>
                <a:latin typeface="IntelOne Display Light"/>
              </a:rPr>
              <a:t>품질보증 시스템</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23144281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
          <p:cNvSpPr txBox="1">
            <a:spLocks noGrp="1"/>
          </p:cNvSpPr>
          <p:nvPr>
            <p:ph type="title"/>
          </p:nvPr>
        </p:nvSpPr>
        <p:spPr>
          <a:xfrm>
            <a:off x="381000" y="221694"/>
            <a:ext cx="8157210"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mj-ea"/>
                <a:ea typeface="+mj-ea"/>
              </a:rPr>
              <a:t>‘</a:t>
            </a:r>
            <a:r>
              <a:rPr lang="ko-KR" altLang="en-US" dirty="0">
                <a:solidFill>
                  <a:srgbClr val="000000"/>
                </a:solidFill>
                <a:latin typeface="+mj-ea"/>
                <a:ea typeface="+mj-ea"/>
              </a:rPr>
              <a:t>강판 결함</a:t>
            </a:r>
            <a:r>
              <a:rPr lang="en-US" altLang="ko-KR" dirty="0">
                <a:solidFill>
                  <a:srgbClr val="000000"/>
                </a:solidFill>
                <a:latin typeface="+mj-ea"/>
                <a:ea typeface="+mj-ea"/>
              </a:rPr>
              <a:t>’</a:t>
            </a:r>
            <a:r>
              <a:rPr lang="ko-KR" altLang="en-US" dirty="0">
                <a:solidFill>
                  <a:srgbClr val="000000"/>
                </a:solidFill>
                <a:latin typeface="+mj-ea"/>
                <a:ea typeface="+mj-ea"/>
              </a:rPr>
              <a:t>이란 무엇일까요</a:t>
            </a:r>
            <a:r>
              <a:rPr lang="en-US" altLang="ko-KR" dirty="0">
                <a:solidFill>
                  <a:srgbClr val="000000"/>
                </a:solidFill>
                <a:latin typeface="+mj-ea"/>
                <a:ea typeface="+mj-ea"/>
              </a:rPr>
              <a:t>?</a:t>
            </a:r>
            <a:endParaRPr lang="ko-KR" altLang="en-US" dirty="0">
              <a:latin typeface="+mj-ea"/>
              <a:ea typeface="+mj-ea"/>
            </a:endParaRPr>
          </a:p>
        </p:txBody>
      </p:sp>
      <p:sp>
        <p:nvSpPr>
          <p:cNvPr id="488" name="Google Shape;488;p6"/>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489" name="Google Shape;489;p6"/>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490" name="Google Shape;490;p6"/>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491" name="Google Shape;491;p6"/>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Play"/>
                <a:ea typeface="Play"/>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33</a:t>
            </a:fld>
            <a:endParaRPr kumimoji="0" sz="1000" b="0" i="0" u="none" strike="noStrike" kern="0" cap="none" spc="0" normalizeH="0" baseline="0" noProof="0">
              <a:ln>
                <a:noFill/>
              </a:ln>
              <a:solidFill>
                <a:srgbClr val="FFFFFF"/>
              </a:solidFill>
              <a:effectLst/>
              <a:uLnTx/>
              <a:uFillTx/>
              <a:latin typeface="Play"/>
              <a:ea typeface="Play"/>
              <a:cs typeface="Play"/>
              <a:sym typeface="Play"/>
            </a:endParaRPr>
          </a:p>
        </p:txBody>
      </p:sp>
      <p:pic>
        <p:nvPicPr>
          <p:cNvPr id="492" name="Google Shape;492;p6"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493" name="Google Shape;493;p6"/>
          <p:cNvSpPr txBox="1"/>
          <p:nvPr/>
        </p:nvSpPr>
        <p:spPr>
          <a:xfrm>
            <a:off x="380999" y="1421515"/>
            <a:ext cx="11020063" cy="1878275"/>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결함은 프로세스와 관련된 관찰 된 변수 또는 계산 된 매개 변수의 허용 범위를 벗어난 값</a:t>
            </a: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고장은 장비 고장</a:t>
            </a: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센서 분해 또는 공정 내 장애로 인한 비정상적인 공정 동작</a:t>
            </a: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
          <p:cNvSpPr txBox="1">
            <a:spLocks noGrp="1"/>
          </p:cNvSpPr>
          <p:nvPr>
            <p:ph type="title"/>
          </p:nvPr>
        </p:nvSpPr>
        <p:spPr>
          <a:xfrm>
            <a:off x="380999" y="221694"/>
            <a:ext cx="9319591"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ko-KR" altLang="en-US" dirty="0">
                <a:solidFill>
                  <a:srgbClr val="000000"/>
                </a:solidFill>
                <a:latin typeface="+mn-ea"/>
                <a:ea typeface="+mn-ea"/>
              </a:rPr>
              <a:t>왜 이것을 배워야 하는가</a:t>
            </a:r>
            <a:r>
              <a:rPr lang="en-US" altLang="ko-KR" dirty="0">
                <a:solidFill>
                  <a:srgbClr val="000000"/>
                </a:solidFill>
                <a:latin typeface="+mn-ea"/>
                <a:ea typeface="+mn-ea"/>
              </a:rPr>
              <a:t>? </a:t>
            </a:r>
            <a:r>
              <a:rPr lang="en-US" dirty="0">
                <a:solidFill>
                  <a:srgbClr val="000000"/>
                </a:solidFill>
                <a:latin typeface="+mn-ea"/>
                <a:ea typeface="+mn-ea"/>
              </a:rPr>
              <a:t>(</a:t>
            </a:r>
            <a:r>
              <a:rPr lang="ko-KR" altLang="en-US" dirty="0">
                <a:solidFill>
                  <a:srgbClr val="000000"/>
                </a:solidFill>
                <a:latin typeface="+mn-ea"/>
                <a:ea typeface="+mn-ea"/>
              </a:rPr>
              <a:t>그 이점들</a:t>
            </a:r>
            <a:r>
              <a:rPr lang="en-US" dirty="0">
                <a:solidFill>
                  <a:srgbClr val="000000"/>
                </a:solidFill>
                <a:latin typeface="+mn-ea"/>
                <a:ea typeface="+mn-ea"/>
              </a:rPr>
              <a:t>)</a:t>
            </a:r>
            <a:endParaRPr dirty="0">
              <a:latin typeface="+mn-ea"/>
              <a:ea typeface="+mn-ea"/>
            </a:endParaRPr>
          </a:p>
        </p:txBody>
      </p:sp>
      <p:sp>
        <p:nvSpPr>
          <p:cNvPr id="499" name="Google Shape;499;p7"/>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00" name="Google Shape;500;p7"/>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01" name="Google Shape;501;p7"/>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02" name="Google Shape;502;p7"/>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Play"/>
                <a:ea typeface="Play"/>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34</a:t>
            </a:fld>
            <a:endParaRPr kumimoji="0" sz="1000" b="0" i="0" u="none" strike="noStrike" kern="0" cap="none" spc="0" normalizeH="0" baseline="0" noProof="0">
              <a:ln>
                <a:noFill/>
              </a:ln>
              <a:solidFill>
                <a:srgbClr val="FFFFFF"/>
              </a:solidFill>
              <a:effectLst/>
              <a:uLnTx/>
              <a:uFillTx/>
              <a:latin typeface="Play"/>
              <a:ea typeface="Play"/>
              <a:cs typeface="Play"/>
              <a:sym typeface="Play"/>
            </a:endParaRPr>
          </a:p>
        </p:txBody>
      </p:sp>
      <p:pic>
        <p:nvPicPr>
          <p:cNvPr id="503" name="Google Shape;503;p7"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04" name="Google Shape;504;p7"/>
          <p:cNvSpPr txBox="1"/>
          <p:nvPr/>
        </p:nvSpPr>
        <p:spPr>
          <a:xfrm>
            <a:off x="381000" y="1421516"/>
            <a:ext cx="10020300" cy="3031214"/>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자동화된 프로세스로 유지 관리 비용 절감이 가능하다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폐기물을 줄일 수 있다</a:t>
            </a: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a:t>
            </a: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제품의 생산 효율성과 품질 수준을 향상시킬 수 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
          <p:cNvSpPr txBox="1">
            <a:spLocks noGrp="1"/>
          </p:cNvSpPr>
          <p:nvPr>
            <p:ph type="title"/>
          </p:nvPr>
        </p:nvSpPr>
        <p:spPr>
          <a:xfrm>
            <a:off x="381000" y="221694"/>
            <a:ext cx="5715000"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ko-KR" altLang="en-US" kern="1200" dirty="0">
                <a:solidFill>
                  <a:srgbClr val="000000"/>
                </a:solidFill>
                <a:latin typeface="+mj-lt"/>
                <a:ea typeface="+mj-ea"/>
                <a:cs typeface="+mj-cs"/>
              </a:rPr>
              <a:t>연습 시간</a:t>
            </a:r>
            <a:r>
              <a:rPr lang="en-US" kern="1200" dirty="0">
                <a:solidFill>
                  <a:srgbClr val="000000"/>
                </a:solidFill>
                <a:latin typeface="+mj-lt"/>
                <a:ea typeface="+mj-ea"/>
                <a:cs typeface="+mj-cs"/>
              </a:rPr>
              <a:t>!</a:t>
            </a:r>
            <a:endParaRPr kern="1200" dirty="0">
              <a:solidFill>
                <a:srgbClr val="000000"/>
              </a:solidFill>
              <a:latin typeface="+mj-lt"/>
              <a:ea typeface="+mj-ea"/>
              <a:cs typeface="+mj-cs"/>
            </a:endParaRPr>
          </a:p>
        </p:txBody>
      </p:sp>
      <p:sp>
        <p:nvSpPr>
          <p:cNvPr id="510" name="Google Shape;510;p8"/>
          <p:cNvSpPr txBox="1">
            <a:spLocks noGrp="1"/>
          </p:cNvSpPr>
          <p:nvPr>
            <p:ph type="body" idx="1"/>
          </p:nvPr>
        </p:nvSpPr>
        <p:spPr>
          <a:xfrm>
            <a:off x="381000" y="142151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rPr>
              <a:t>상황</a:t>
            </a:r>
            <a:r>
              <a:rPr lang="en-US" dirty="0">
                <a:solidFill>
                  <a:srgbClr val="000000"/>
                </a:solidFill>
                <a:latin typeface="Arial"/>
                <a:ea typeface="Arial"/>
                <a:cs typeface="Arial"/>
                <a:sym typeface="Arial"/>
              </a:rPr>
              <a:t>:</a:t>
            </a:r>
            <a:endParaRPr dirty="0"/>
          </a:p>
        </p:txBody>
      </p:sp>
      <p:sp>
        <p:nvSpPr>
          <p:cNvPr id="511" name="Google Shape;511;p8"/>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12" name="Google Shape;512;p8"/>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13" name="Google Shape;513;p8"/>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14" name="Google Shape;514;p8"/>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Play"/>
                <a:ea typeface="Play"/>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35</a:t>
            </a:fld>
            <a:endParaRPr kumimoji="0" sz="1000" b="0" i="0" u="none" strike="noStrike" kern="0" cap="none" spc="0" normalizeH="0" baseline="0" noProof="0">
              <a:ln>
                <a:noFill/>
              </a:ln>
              <a:solidFill>
                <a:srgbClr val="FFFFFF"/>
              </a:solidFill>
              <a:effectLst/>
              <a:uLnTx/>
              <a:uFillTx/>
              <a:latin typeface="Play"/>
              <a:ea typeface="Play"/>
              <a:cs typeface="Play"/>
              <a:sym typeface="Play"/>
            </a:endParaRPr>
          </a:p>
        </p:txBody>
      </p:sp>
      <p:pic>
        <p:nvPicPr>
          <p:cNvPr id="515" name="Google Shape;515;p8"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16" name="Google Shape;516;p8"/>
          <p:cNvSpPr txBox="1"/>
          <p:nvPr/>
        </p:nvSpPr>
        <p:spPr>
          <a:xfrm>
            <a:off x="381000" y="1951970"/>
            <a:ext cx="10962190" cy="3395282"/>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당신은 강판 제조 회사에서 일하고 있습니다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당신의 팀은 품질이 지속적으로 떨어지는 것을 알아차리고 있으며</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많은 강판 결함이 있습니다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판의 결함을 하나하나 확인하는 것만으로도 많은 비용과 인력</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시간이 소요됩니다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상사가 결함을 자동으로 찾을 수 있는 방법을 알아봐 달라고 합니다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회사에 도움이 되는 생산 품질 데이터가 있습니다</a:t>
            </a: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9"/>
          <p:cNvSpPr txBox="1">
            <a:spLocks noGrp="1"/>
          </p:cNvSpPr>
          <p:nvPr>
            <p:ph type="title"/>
          </p:nvPr>
        </p:nvSpPr>
        <p:spPr>
          <a:xfrm>
            <a:off x="380999" y="221694"/>
            <a:ext cx="8067261" cy="1199822"/>
          </a:xfrm>
          <a:prstGeom prst="rect">
            <a:avLst/>
          </a:prstGeom>
          <a:noFill/>
          <a:ln>
            <a:noFill/>
          </a:ln>
        </p:spPr>
        <p:txBody>
          <a:bodyPr spcFirstLastPara="1" wrap="square" lIns="91425" tIns="45700" rIns="91425" bIns="45700" anchor="ctr" anchorCtr="0">
            <a:normAutofit/>
          </a:bodyPr>
          <a:lstStyle/>
          <a:p>
            <a:pPr lvl="0">
              <a:buClr>
                <a:srgbClr val="000000"/>
              </a:buClr>
              <a:buSzPts val="3600"/>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cs typeface="Play"/>
              <a:sym typeface="Play"/>
            </a:endParaRPr>
          </a:p>
        </p:txBody>
      </p:sp>
      <p:sp>
        <p:nvSpPr>
          <p:cNvPr id="522" name="Google Shape;522;p9"/>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23" name="Google Shape;523;p9"/>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24" name="Google Shape;524;p9"/>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25" name="Google Shape;525;p9"/>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36</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26" name="Google Shape;526;p9"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27" name="Google Shape;527;p9"/>
          <p:cNvSpPr/>
          <p:nvPr/>
        </p:nvSpPr>
        <p:spPr>
          <a:xfrm>
            <a:off x="124528" y="1681520"/>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28" name="Google Shape;528;p9"/>
          <p:cNvSpPr/>
          <p:nvPr/>
        </p:nvSpPr>
        <p:spPr>
          <a:xfrm>
            <a:off x="2024020" y="3438891"/>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29" name="Google Shape;529;p9"/>
          <p:cNvSpPr/>
          <p:nvPr/>
        </p:nvSpPr>
        <p:spPr>
          <a:xfrm>
            <a:off x="3923512" y="1681520"/>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0" name="Google Shape;530;p9"/>
          <p:cNvSpPr/>
          <p:nvPr/>
        </p:nvSpPr>
        <p:spPr>
          <a:xfrm>
            <a:off x="5823004" y="3438891"/>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1" name="Google Shape;531;p9"/>
          <p:cNvSpPr/>
          <p:nvPr/>
        </p:nvSpPr>
        <p:spPr>
          <a:xfrm>
            <a:off x="7672706" y="1681520"/>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2" name="Google Shape;532;p9"/>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3" name="Google Shape;533;p9"/>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데이터 </a:t>
            </a:r>
            <a:endParaRPr kumimoji="0" lang="en-US" altLang="ko-KR" sz="2400" b="0" i="0" u="none" strike="noStrike" kern="0" cap="none" spc="0" normalizeH="0" baseline="0" noProof="0" dirty="0">
              <a:ln>
                <a:noFill/>
              </a:ln>
              <a:solidFill>
                <a:srgbClr val="FFFFFF"/>
              </a:solidFill>
              <a:effectLst/>
              <a:uLnTx/>
              <a:uFillTx/>
              <a:latin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획득</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4" name="Google Shape;534;p9"/>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데이터 </a:t>
            </a:r>
            <a:endParaRPr kumimoji="0" lang="en-US" altLang="ko-KR" sz="2400" b="0" i="0" u="none" strike="noStrike" kern="0" cap="none" spc="0" normalizeH="0" baseline="0" noProof="0" dirty="0">
              <a:ln>
                <a:noFill/>
              </a:ln>
              <a:solidFill>
                <a:srgbClr val="FFFFFF"/>
              </a:solidFill>
              <a:effectLst/>
              <a:uLnTx/>
              <a:uFillTx/>
              <a:latin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탐색</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5" name="Google Shape;535;p9"/>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모델링</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6" name="Google Shape;536;p9"/>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평가</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7" name="Google Shape;537;p9"/>
          <p:cNvSpPr/>
          <p:nvPr/>
        </p:nvSpPr>
        <p:spPr>
          <a:xfrm>
            <a:off x="9721724" y="3287868"/>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8" name="Google Shape;538;p9"/>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배포</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9" name="Google Shape;539;p9"/>
          <p:cNvSpPr/>
          <p:nvPr/>
        </p:nvSpPr>
        <p:spPr>
          <a:xfrm rot="2620770">
            <a:off x="1804407" y="3298456"/>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0" name="Google Shape;540;p9"/>
          <p:cNvSpPr/>
          <p:nvPr/>
        </p:nvSpPr>
        <p:spPr>
          <a:xfrm rot="2620770">
            <a:off x="5612116" y="3279552"/>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1" name="Google Shape;541;p9"/>
          <p:cNvSpPr/>
          <p:nvPr/>
        </p:nvSpPr>
        <p:spPr>
          <a:xfrm rot="2620770">
            <a:off x="9361311" y="3241747"/>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2" name="Google Shape;542;p9"/>
          <p:cNvSpPr/>
          <p:nvPr/>
        </p:nvSpPr>
        <p:spPr>
          <a:xfrm rot="-2802573">
            <a:off x="3692880" y="3178984"/>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3" name="Google Shape;543;p9"/>
          <p:cNvSpPr/>
          <p:nvPr/>
        </p:nvSpPr>
        <p:spPr>
          <a:xfrm rot="-2802573">
            <a:off x="7511608" y="3215631"/>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7"/>
        <p:cNvGrpSpPr/>
        <p:nvPr/>
      </p:nvGrpSpPr>
      <p:grpSpPr>
        <a:xfrm>
          <a:off x="0" y="0"/>
          <a:ext cx="0" cy="0"/>
          <a:chOff x="0" y="0"/>
          <a:chExt cx="0" cy="0"/>
        </a:xfrm>
      </p:grpSpPr>
      <p:sp>
        <p:nvSpPr>
          <p:cNvPr id="548" name="Google Shape;548;p10"/>
          <p:cNvSpPr txBox="1">
            <a:spLocks noGrp="1"/>
          </p:cNvSpPr>
          <p:nvPr>
            <p:ph type="title"/>
          </p:nvPr>
        </p:nvSpPr>
        <p:spPr>
          <a:xfrm>
            <a:off x="380999" y="221694"/>
            <a:ext cx="8345557"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cs typeface="Play"/>
              <a:sym typeface="Play"/>
            </a:endParaRPr>
          </a:p>
        </p:txBody>
      </p:sp>
      <p:sp>
        <p:nvSpPr>
          <p:cNvPr id="549" name="Google Shape;549;p10"/>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50" name="Google Shape;550;p10"/>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51" name="Google Shape;551;p10"/>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52" name="Google Shape;552;p10"/>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37</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53" name="Google Shape;553;p10"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54" name="Google Shape;554;p10"/>
          <p:cNvSpPr/>
          <p:nvPr/>
        </p:nvSpPr>
        <p:spPr>
          <a:xfrm>
            <a:off x="901768" y="1572366"/>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55" name="Google Shape;555;p10"/>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56" name="Google Shape;556;p10"/>
          <p:cNvSpPr txBox="1">
            <a:spLocks noGrp="1"/>
          </p:cNvSpPr>
          <p:nvPr>
            <p:ph type="body" idx="1"/>
          </p:nvPr>
        </p:nvSpPr>
        <p:spPr>
          <a:xfrm>
            <a:off x="3519464" y="157236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latin typeface="+mn-ea"/>
                <a:ea typeface="+mn-ea"/>
                <a:cs typeface="Arial"/>
                <a:sym typeface="Arial"/>
              </a:rPr>
              <a:t>상황</a:t>
            </a:r>
            <a:r>
              <a:rPr lang="en-US" dirty="0">
                <a:solidFill>
                  <a:srgbClr val="000000"/>
                </a:solidFill>
                <a:latin typeface="+mn-ea"/>
                <a:ea typeface="+mn-ea"/>
                <a:cs typeface="Arial"/>
                <a:sym typeface="Arial"/>
              </a:rPr>
              <a:t>:</a:t>
            </a:r>
            <a:endParaRPr dirty="0">
              <a:latin typeface="+mn-ea"/>
              <a:ea typeface="+mn-ea"/>
            </a:endParaRPr>
          </a:p>
        </p:txBody>
      </p:sp>
      <p:sp>
        <p:nvSpPr>
          <p:cNvPr id="557" name="Google Shape;557;p10"/>
          <p:cNvSpPr txBox="1"/>
          <p:nvPr/>
        </p:nvSpPr>
        <p:spPr>
          <a:xfrm>
            <a:off x="3519463" y="2102820"/>
            <a:ext cx="8140907" cy="3979928"/>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당신은 강판 제조 회사에서 일하고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p>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endParaRPr kumimoji="0" lang="en-US" sz="2400" b="0" i="0" u="none" strike="noStrike" kern="0" cap="none" spc="0" normalizeH="0" baseline="0" noProof="0" dirty="0">
              <a:ln>
                <a:noFill/>
              </a:ln>
              <a:solidFill>
                <a:srgbClr val="000000"/>
              </a:solidFill>
              <a:effectLst/>
              <a:uLnTx/>
              <a:uFillTx/>
              <a:latin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당신의 팀은 품질이 지속적으로 떨어지는 것을 알아차리고 있으며</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많은 강판 결함이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판의 결함을 하나하나 확인하는 것만으로도 많은 비용과 인력</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시간이 소요됩니다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br>
              <a:rPr kumimoji="0" lang="en-US" altLang="ko-KR" sz="2400" b="0" i="0" u="none" strike="noStrike" kern="0" cap="none" spc="0" normalizeH="0" baseline="0" noProof="0" dirty="0">
                <a:ln>
                  <a:noFill/>
                </a:ln>
                <a:solidFill>
                  <a:srgbClr val="000000"/>
                </a:solidFill>
                <a:effectLst/>
                <a:uLnTx/>
                <a:uFillTx/>
                <a:latin typeface="+mn-ea"/>
                <a:cs typeface="Arial"/>
                <a:sym typeface="Arial"/>
              </a:rPr>
            </a:br>
            <a:endParaRPr kumimoji="0" lang="en-US" altLang="ko-KR" sz="2400" b="0" i="0" u="none" strike="noStrike" kern="0" cap="none" spc="0" normalizeH="0" baseline="0" noProof="0" dirty="0">
              <a:ln>
                <a:noFill/>
              </a:ln>
              <a:solidFill>
                <a:srgbClr val="000000"/>
              </a:solidFill>
              <a:effectLst/>
              <a:uLnTx/>
              <a:uFillTx/>
              <a:latin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상사가 결함을 자동으로 찾을 수 있는 방법을 알아봐 달라고 합니다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회사에 도움이 되는 생산 품질 데이터가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endParaRPr kumimoji="0" lang="ko-KR" altLang="en-US" sz="2400" b="0" i="0" u="none" strike="noStrike" kern="0" cap="none" spc="0" normalizeH="0" baseline="0" noProof="0" dirty="0">
              <a:ln>
                <a:noFill/>
              </a:ln>
              <a:solidFill>
                <a:srgbClr val="000000"/>
              </a:solidFill>
              <a:effectLst/>
              <a:uLnTx/>
              <a:uFillTx/>
              <a:latin typeface="+mn-ea"/>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1"/>
        <p:cNvGrpSpPr/>
        <p:nvPr/>
      </p:nvGrpSpPr>
      <p:grpSpPr>
        <a:xfrm>
          <a:off x="0" y="0"/>
          <a:ext cx="0" cy="0"/>
          <a:chOff x="0" y="0"/>
          <a:chExt cx="0" cy="0"/>
        </a:xfrm>
      </p:grpSpPr>
      <p:sp>
        <p:nvSpPr>
          <p:cNvPr id="562" name="Google Shape;562;p11"/>
          <p:cNvSpPr txBox="1">
            <a:spLocks noGrp="1"/>
          </p:cNvSpPr>
          <p:nvPr>
            <p:ph type="title"/>
          </p:nvPr>
        </p:nvSpPr>
        <p:spPr>
          <a:xfrm>
            <a:off x="381000" y="221694"/>
            <a:ext cx="7987748"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cs typeface="Play"/>
              <a:sym typeface="Play"/>
            </a:endParaRPr>
          </a:p>
        </p:txBody>
      </p:sp>
      <p:sp>
        <p:nvSpPr>
          <p:cNvPr id="563" name="Google Shape;563;p11"/>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64" name="Google Shape;564;p11"/>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65" name="Google Shape;565;p11"/>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66" name="Google Shape;566;p11"/>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38</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67" name="Google Shape;567;p11"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68" name="Google Shape;568;p11"/>
          <p:cNvSpPr/>
          <p:nvPr/>
        </p:nvSpPr>
        <p:spPr>
          <a:xfrm>
            <a:off x="901768" y="1572366"/>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69" name="Google Shape;569;p11"/>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70" name="Google Shape;570;p11"/>
          <p:cNvSpPr txBox="1">
            <a:spLocks noGrp="1"/>
          </p:cNvSpPr>
          <p:nvPr>
            <p:ph type="body" idx="1"/>
          </p:nvPr>
        </p:nvSpPr>
        <p:spPr>
          <a:xfrm>
            <a:off x="3519464" y="157236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latin typeface="+mn-ea"/>
                <a:ea typeface="+mn-ea"/>
              </a:rPr>
              <a:t>무엇을</a:t>
            </a:r>
            <a:r>
              <a:rPr lang="en-US" dirty="0">
                <a:solidFill>
                  <a:srgbClr val="000000"/>
                </a:solidFill>
                <a:latin typeface="+mn-ea"/>
                <a:ea typeface="+mn-ea"/>
                <a:cs typeface="Arial"/>
                <a:sym typeface="Arial"/>
              </a:rPr>
              <a:t>:</a:t>
            </a:r>
            <a:endParaRPr dirty="0">
              <a:latin typeface="+mn-ea"/>
              <a:ea typeface="+mn-ea"/>
            </a:endParaRPr>
          </a:p>
        </p:txBody>
      </p:sp>
      <p:sp>
        <p:nvSpPr>
          <p:cNvPr id="571" name="Google Shape;571;p11"/>
          <p:cNvSpPr txBox="1"/>
          <p:nvPr/>
        </p:nvSpPr>
        <p:spPr>
          <a:xfrm>
            <a:off x="3519463" y="2102820"/>
            <a:ext cx="7994855" cy="41471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당신은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강판 제조 회사</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에서</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일하고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br>
              <a:rPr kumimoji="0" lang="en-US" altLang="ko-KR" sz="2400" b="0" i="0" u="none" strike="noStrike" kern="0" cap="none" spc="0" normalizeH="0" baseline="0" noProof="0" dirty="0">
                <a:ln>
                  <a:noFill/>
                </a:ln>
                <a:solidFill>
                  <a:srgbClr val="000000"/>
                </a:solidFill>
                <a:effectLst/>
                <a:uLnTx/>
                <a:uFillTx/>
                <a:latin typeface="+mn-ea"/>
                <a:cs typeface="Arial"/>
                <a:sym typeface="Arial"/>
              </a:rPr>
            </a:b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당신의 팀은 품질이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지속적으로 떨어지는 것</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을 알아차리고 있으며</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많은 강판 결함이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판의 결함을 하나하나 확인하는 것만으로도 많은 비용과 인력</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시간이 소요됩니다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endParaRPr kumimoji="0" lang="en-US" altLang="ko-KR" sz="2400" b="0" i="0" u="none" strike="noStrike" kern="0" cap="none" spc="0" normalizeH="0" baseline="0" noProof="0" dirty="0">
              <a:ln>
                <a:noFill/>
              </a:ln>
              <a:solidFill>
                <a:srgbClr val="000000"/>
              </a:solidFill>
              <a:effectLst/>
              <a:uLnTx/>
              <a:uFillTx/>
              <a:latin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상사가 결함을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자동으로</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 찾을 수 있는 방법을 알아봐 달라고 합니다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회사에 도움이 되는 생산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품질 데이터</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가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endParaRPr kumimoji="0" lang="ko-KR" altLang="en-US" sz="2400" b="0" i="0" u="none" strike="noStrike" kern="0" cap="none" spc="0" normalizeH="0" baseline="0" noProof="0" dirty="0">
              <a:ln>
                <a:noFill/>
              </a:ln>
              <a:solidFill>
                <a:srgbClr val="000000"/>
              </a:solidFill>
              <a:effectLst/>
              <a:uLnTx/>
              <a:uFillTx/>
              <a:latin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endParaRPr kumimoji="0" sz="1400" b="0" i="0" u="none" strike="noStrike" kern="0" cap="none" spc="0" normalizeH="0" baseline="0" noProof="0" dirty="0">
              <a:ln>
                <a:noFill/>
              </a:ln>
              <a:solidFill>
                <a:srgbClr val="000000"/>
              </a:solidFill>
              <a:effectLst/>
              <a:uLnTx/>
              <a:uFillTx/>
              <a:latin typeface="+mn-ea"/>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5"/>
        <p:cNvGrpSpPr/>
        <p:nvPr/>
      </p:nvGrpSpPr>
      <p:grpSpPr>
        <a:xfrm>
          <a:off x="0" y="0"/>
          <a:ext cx="0" cy="0"/>
          <a:chOff x="0" y="0"/>
          <a:chExt cx="0" cy="0"/>
        </a:xfrm>
      </p:grpSpPr>
      <p:sp>
        <p:nvSpPr>
          <p:cNvPr id="576" name="Google Shape;576;p12"/>
          <p:cNvSpPr txBox="1">
            <a:spLocks noGrp="1"/>
          </p:cNvSpPr>
          <p:nvPr>
            <p:ph type="title"/>
          </p:nvPr>
        </p:nvSpPr>
        <p:spPr>
          <a:xfrm>
            <a:off x="380999" y="221694"/>
            <a:ext cx="7311887"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sym typeface="Play"/>
            </a:endParaRPr>
          </a:p>
        </p:txBody>
      </p:sp>
      <p:sp>
        <p:nvSpPr>
          <p:cNvPr id="577" name="Google Shape;577;p12"/>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8" name="Google Shape;578;p12"/>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9" name="Google Shape;579;p12"/>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80" name="Google Shape;580;p1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39</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81" name="Google Shape;581;p12"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82" name="Google Shape;582;p12"/>
          <p:cNvSpPr/>
          <p:nvPr/>
        </p:nvSpPr>
        <p:spPr>
          <a:xfrm>
            <a:off x="901768" y="1572366"/>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83" name="Google Shape;583;p12"/>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84" name="Google Shape;584;p12"/>
          <p:cNvSpPr txBox="1">
            <a:spLocks noGrp="1"/>
          </p:cNvSpPr>
          <p:nvPr>
            <p:ph type="body" idx="1"/>
          </p:nvPr>
        </p:nvSpPr>
        <p:spPr>
          <a:xfrm>
            <a:off x="3519464" y="157236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latin typeface="+mn-ea"/>
                <a:ea typeface="+mn-ea"/>
                <a:cs typeface="Arial"/>
                <a:sym typeface="Arial"/>
              </a:rPr>
              <a:t>어떻게</a:t>
            </a:r>
            <a:r>
              <a:rPr lang="en-US" dirty="0">
                <a:solidFill>
                  <a:srgbClr val="000000"/>
                </a:solidFill>
                <a:latin typeface="+mn-ea"/>
                <a:ea typeface="+mn-ea"/>
                <a:cs typeface="Arial"/>
                <a:sym typeface="Arial"/>
              </a:rPr>
              <a:t>:</a:t>
            </a:r>
            <a:endParaRPr dirty="0">
              <a:latin typeface="+mn-ea"/>
              <a:ea typeface="+mn-ea"/>
            </a:endParaRPr>
          </a:p>
        </p:txBody>
      </p:sp>
      <p:sp>
        <p:nvSpPr>
          <p:cNvPr id="585" name="Google Shape;585;p12"/>
          <p:cNvSpPr txBox="1"/>
          <p:nvPr/>
        </p:nvSpPr>
        <p:spPr>
          <a:xfrm>
            <a:off x="3519464" y="2102819"/>
            <a:ext cx="7770768" cy="270771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과거 데이터를 가지고 결함을 분류하는 머신러닝 모델을 제안할 것입니다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강판 결함에는 특정한 패턴이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그리고 패턴을 찾는 것은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강판 결함 분류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모델에 대한 응용 프로그램입니다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p>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endParaRPr lang="en-US" altLang="ko-KR" sz="2400" kern="0" dirty="0">
              <a:solidFill>
                <a:srgbClr val="000000"/>
              </a:solidFill>
              <a:latin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r>
              <a:rPr lang="ko-KR" altLang="en-US" sz="2400" kern="0" dirty="0">
                <a:solidFill>
                  <a:srgbClr val="000000"/>
                </a:solidFill>
                <a:latin typeface="+mn-ea"/>
                <a:cs typeface="Arial"/>
                <a:sym typeface="Arial"/>
              </a:rPr>
              <a:t>강판 결함은 여러 유형이 있어서 분류 결과도 여러 유형 가운데 하나를 예측하게 됩니다</a:t>
            </a:r>
            <a:r>
              <a:rPr lang="en-US" altLang="ko-KR" sz="2400" kern="0" dirty="0">
                <a:solidFill>
                  <a:srgbClr val="000000"/>
                </a:solidFill>
                <a:latin typeface="+mn-ea"/>
                <a:cs typeface="Arial"/>
                <a:sym typeface="Arial"/>
              </a:rPr>
              <a:t>. </a:t>
            </a:r>
            <a:r>
              <a:rPr lang="ko-KR" altLang="en-US" sz="2400" kern="0" dirty="0">
                <a:solidFill>
                  <a:srgbClr val="000000"/>
                </a:solidFill>
                <a:latin typeface="+mn-ea"/>
                <a:cs typeface="Arial"/>
                <a:sym typeface="Arial"/>
              </a:rPr>
              <a:t>이런 문제를 </a:t>
            </a:r>
            <a:r>
              <a:rPr lang="ko-KR" altLang="en-US" sz="2400" b="1" kern="0" dirty="0">
                <a:solidFill>
                  <a:srgbClr val="000000"/>
                </a:solidFill>
                <a:latin typeface="+mn-ea"/>
                <a:cs typeface="Arial"/>
                <a:sym typeface="Arial"/>
              </a:rPr>
              <a:t>다중 분류</a:t>
            </a:r>
            <a:r>
              <a:rPr lang="en-US" altLang="ko-KR" sz="2400" b="1" kern="0" dirty="0">
                <a:solidFill>
                  <a:srgbClr val="000000"/>
                </a:solidFill>
                <a:latin typeface="IntelOne Display Light" panose="020B0403020203020204"/>
                <a:cs typeface="Arial"/>
                <a:sym typeface="Arial"/>
              </a:rPr>
              <a:t>(multiclass classification)</a:t>
            </a:r>
            <a:r>
              <a:rPr lang="ko-KR" altLang="en-US" sz="2400" kern="0" dirty="0">
                <a:solidFill>
                  <a:srgbClr val="000000"/>
                </a:solidFill>
                <a:latin typeface="+mn-ea"/>
                <a:cs typeface="Arial"/>
                <a:sym typeface="Arial"/>
              </a:rPr>
              <a:t>라 합니다</a:t>
            </a:r>
            <a:r>
              <a:rPr lang="en-US" altLang="ko-KR" sz="2400" kern="0" dirty="0">
                <a:solidFill>
                  <a:srgbClr val="000000"/>
                </a:solidFill>
                <a:latin typeface="+mn-ea"/>
                <a:cs typeface="Arial"/>
                <a:sym typeface="Arial"/>
              </a:rPr>
              <a:t>.</a:t>
            </a:r>
            <a:endParaRPr kumimoji="0" sz="1400" b="0" i="0" u="none" strike="noStrike" kern="0" cap="none" spc="0" normalizeH="0" baseline="0" noProof="0" dirty="0">
              <a:ln>
                <a:noFill/>
              </a:ln>
              <a:solidFill>
                <a:srgbClr val="000000"/>
              </a:solidFill>
              <a:effectLst/>
              <a:uLnTx/>
              <a:uFillTx/>
              <a:latin typeface="+mn-ea"/>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dirty="0">
                <a:solidFill>
                  <a:schemeClr val="bg1"/>
                </a:solidFill>
              </a:rPr>
              <a:t>Agenda</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분류의 개념</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과적합</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부적합</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800" dirty="0" err="1">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정적합</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분류 모델의 성능</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보험사기 탐지 사례</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품질보증 시스템</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강판 결함</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사례</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
          <p:cNvSpPr txBox="1">
            <a:spLocks noGrp="1"/>
          </p:cNvSpPr>
          <p:nvPr>
            <p:ph type="title"/>
          </p:nvPr>
        </p:nvSpPr>
        <p:spPr>
          <a:xfrm>
            <a:off x="380999" y="221694"/>
            <a:ext cx="7311887"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sym typeface="Play"/>
            </a:endParaRPr>
          </a:p>
        </p:txBody>
      </p:sp>
      <p:sp>
        <p:nvSpPr>
          <p:cNvPr id="577" name="Google Shape;577;p12"/>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8" name="Google Shape;578;p12"/>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9" name="Google Shape;579;p12"/>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80" name="Google Shape;580;p1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40</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81" name="Google Shape;581;p12"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14" name="Title 1">
            <a:extLst>
              <a:ext uri="{FF2B5EF4-FFF2-40B4-BE49-F238E27FC236}">
                <a16:creationId xmlns:a16="http://schemas.microsoft.com/office/drawing/2014/main" id="{6B02D0D8-AC1F-28FA-C4CA-E9291A82992E}"/>
              </a:ext>
            </a:extLst>
          </p:cNvPr>
          <p:cNvSpPr txBox="1">
            <a:spLocks/>
          </p:cNvSpPr>
          <p:nvPr/>
        </p:nvSpPr>
        <p:spPr>
          <a:xfrm>
            <a:off x="278130" y="1539433"/>
            <a:ext cx="10111740" cy="2440896"/>
          </a:xfrm>
          <a:prstGeom prst="rect">
            <a:avLst/>
          </a:prstGeom>
          <a:noFill/>
          <a:ln>
            <a:noFill/>
          </a:ln>
        </p:spPr>
        <p:txBody>
          <a:bodyPr spcFirstLastPara="1" wrap="square" lIns="91425" tIns="45700" rIns="91425" bIns="45700" anchor="ctr"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Play"/>
              <a:buNone/>
              <a:defRPr sz="36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spcAft>
                <a:spcPts val="400"/>
              </a:spcAft>
            </a:pPr>
            <a:r>
              <a:rPr lang="en-US" sz="2800" kern="0" dirty="0">
                <a:solidFill>
                  <a:srgbClr val="000000"/>
                </a:solidFill>
                <a:latin typeface="IntelOne Display Light" panose="020B0403020203020204" pitchFamily="34" charset="0"/>
              </a:rPr>
              <a:t>Step 1: </a:t>
            </a:r>
            <a:r>
              <a:rPr lang="ko-KR" altLang="en-US" sz="2800" kern="0" dirty="0">
                <a:solidFill>
                  <a:srgbClr val="000000"/>
                </a:solidFill>
                <a:latin typeface="IntelOne Display Light" panose="020B0403020203020204" pitchFamily="34" charset="0"/>
              </a:rPr>
              <a:t>데이터집합 로드</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 2: </a:t>
            </a:r>
            <a:r>
              <a:rPr lang="ko-KR" altLang="en-US" sz="2800" kern="0" dirty="0">
                <a:solidFill>
                  <a:srgbClr val="000000"/>
                </a:solidFill>
                <a:latin typeface="IntelOne Display Light" panose="020B0403020203020204" pitchFamily="34" charset="0"/>
              </a:rPr>
              <a:t>데이터 탐색</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a:t>
            </a:r>
            <a:r>
              <a:rPr lang="ko-KR" altLang="en-US" sz="2800" kern="0" dirty="0">
                <a:solidFill>
                  <a:srgbClr val="000000"/>
                </a:solidFill>
                <a:latin typeface="IntelOne Display Light" panose="020B0403020203020204" pitchFamily="34" charset="0"/>
              </a:rPr>
              <a:t> </a:t>
            </a:r>
            <a:r>
              <a:rPr lang="en-US" altLang="ko-KR" sz="2800" kern="0" dirty="0">
                <a:solidFill>
                  <a:srgbClr val="000000"/>
                </a:solidFill>
                <a:latin typeface="IntelOne Display Light" panose="020B0403020203020204" pitchFamily="34" charset="0"/>
              </a:rPr>
              <a:t>3: </a:t>
            </a:r>
            <a:r>
              <a:rPr lang="ko-KR" altLang="en-US" sz="2800" kern="0" dirty="0">
                <a:solidFill>
                  <a:srgbClr val="000000"/>
                </a:solidFill>
                <a:latin typeface="IntelOne Display Light" panose="020B0403020203020204" pitchFamily="34" charset="0"/>
              </a:rPr>
              <a:t>데이터 준비와 분할 </a:t>
            </a:r>
            <a:r>
              <a:rPr lang="en-US" altLang="ko-KR" sz="2800" kern="0" dirty="0">
                <a:solidFill>
                  <a:srgbClr val="000000"/>
                </a:solidFill>
                <a:latin typeface="IntelOne Display Light" panose="020B0403020203020204" pitchFamily="34" charset="0"/>
              </a:rPr>
              <a:t>(</a:t>
            </a:r>
            <a:r>
              <a:rPr lang="ko-KR" altLang="en-US" sz="2800" kern="0" dirty="0">
                <a:solidFill>
                  <a:srgbClr val="000000"/>
                </a:solidFill>
                <a:latin typeface="IntelOne Display Light" panose="020B0403020203020204" pitchFamily="34" charset="0"/>
              </a:rPr>
              <a:t>훈련</a:t>
            </a:r>
            <a:r>
              <a:rPr lang="en-US" altLang="ko-KR" sz="2800" kern="0" dirty="0">
                <a:solidFill>
                  <a:srgbClr val="000000"/>
                </a:solidFill>
                <a:latin typeface="IntelOne Display Light" panose="020B0403020203020204" pitchFamily="34" charset="0"/>
              </a:rPr>
              <a:t>, </a:t>
            </a:r>
            <a:r>
              <a:rPr lang="ko-KR" altLang="en-US" sz="2800" kern="0" dirty="0">
                <a:solidFill>
                  <a:srgbClr val="000000"/>
                </a:solidFill>
                <a:latin typeface="IntelOne Display Light" panose="020B0403020203020204" pitchFamily="34" charset="0"/>
              </a:rPr>
              <a:t>시험</a:t>
            </a:r>
            <a:r>
              <a:rPr lang="en-US" altLang="ko-KR" sz="2800" kern="0" dirty="0">
                <a:solidFill>
                  <a:srgbClr val="000000"/>
                </a:solidFill>
                <a:latin typeface="IntelOne Display Light" panose="020B0403020203020204" pitchFamily="34" charset="0"/>
              </a:rPr>
              <a:t>)</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a:t>
            </a:r>
            <a:r>
              <a:rPr lang="ko-KR" altLang="en-US" sz="2800" kern="0" dirty="0">
                <a:solidFill>
                  <a:srgbClr val="000000"/>
                </a:solidFill>
                <a:latin typeface="IntelOne Display Light" panose="020B0403020203020204" pitchFamily="34" charset="0"/>
              </a:rPr>
              <a:t> </a:t>
            </a:r>
            <a:r>
              <a:rPr lang="en-US" altLang="ko-KR" sz="2800" kern="0" dirty="0">
                <a:solidFill>
                  <a:srgbClr val="000000"/>
                </a:solidFill>
                <a:latin typeface="IntelOne Display Light" panose="020B0403020203020204" pitchFamily="34" charset="0"/>
              </a:rPr>
              <a:t>4: </a:t>
            </a:r>
            <a:r>
              <a:rPr lang="ko-KR" altLang="en-US" sz="2800" kern="0" dirty="0">
                <a:solidFill>
                  <a:srgbClr val="000000"/>
                </a:solidFill>
                <a:latin typeface="IntelOne Display Light" panose="020B0403020203020204" pitchFamily="34" charset="0"/>
              </a:rPr>
              <a:t>분류기 모델 생성</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a:t>
            </a:r>
            <a:r>
              <a:rPr lang="ko-KR" altLang="en-US" sz="2800" kern="0" dirty="0">
                <a:solidFill>
                  <a:srgbClr val="000000"/>
                </a:solidFill>
                <a:latin typeface="IntelOne Display Light" panose="020B0403020203020204" pitchFamily="34" charset="0"/>
              </a:rPr>
              <a:t> </a:t>
            </a:r>
            <a:r>
              <a:rPr lang="en-US" altLang="ko-KR" sz="2800" kern="0" dirty="0">
                <a:solidFill>
                  <a:srgbClr val="000000"/>
                </a:solidFill>
                <a:latin typeface="IntelOne Display Light" panose="020B0403020203020204" pitchFamily="34" charset="0"/>
              </a:rPr>
              <a:t>5: </a:t>
            </a:r>
            <a:r>
              <a:rPr lang="ko-KR" altLang="en-US" sz="2800" kern="0" dirty="0">
                <a:solidFill>
                  <a:srgbClr val="000000"/>
                </a:solidFill>
                <a:latin typeface="IntelOne Display Light" panose="020B0403020203020204" pitchFamily="34" charset="0"/>
              </a:rPr>
              <a:t>평가</a:t>
            </a:r>
            <a:endParaRPr lang="en-US" altLang="ko-KR" sz="2800" kern="0" dirty="0">
              <a:solidFill>
                <a:srgbClr val="000000"/>
              </a:solidFill>
              <a:latin typeface="IntelOne Display Light" panose="020B0403020203020204" pitchFamily="34" charset="0"/>
            </a:endParaRPr>
          </a:p>
          <a:p>
            <a:pPr>
              <a:lnSpc>
                <a:spcPct val="100000"/>
              </a:lnSpc>
              <a:spcAft>
                <a:spcPts val="400"/>
              </a:spcAft>
            </a:pPr>
            <a:r>
              <a:rPr lang="en-US" sz="2800" kern="0" dirty="0">
                <a:solidFill>
                  <a:srgbClr val="000000"/>
                </a:solidFill>
                <a:latin typeface="IntelOne Display Light" panose="020B0403020203020204" pitchFamily="34" charset="0"/>
              </a:rPr>
              <a:t>Step 6: </a:t>
            </a:r>
            <a:r>
              <a:rPr lang="ko-KR" altLang="en-US" sz="2800" kern="0" dirty="0">
                <a:solidFill>
                  <a:srgbClr val="000000"/>
                </a:solidFill>
                <a:latin typeface="IntelOne Display Light" panose="020B0403020203020204" pitchFamily="34" charset="0"/>
              </a:rPr>
              <a:t>모델 설명 </a:t>
            </a:r>
            <a:r>
              <a:rPr lang="en-US" altLang="ko-KR" sz="2800" kern="0" dirty="0">
                <a:solidFill>
                  <a:srgbClr val="000000"/>
                </a:solidFill>
                <a:latin typeface="IntelOne Display Light" panose="020B0403020203020204" pitchFamily="34" charset="0"/>
              </a:rPr>
              <a:t>(</a:t>
            </a:r>
            <a:r>
              <a:rPr lang="ko-KR" altLang="en-US" sz="2800" kern="0" dirty="0">
                <a:solidFill>
                  <a:srgbClr val="000000"/>
                </a:solidFill>
                <a:latin typeface="IntelOne Display Light" panose="020B0403020203020204" pitchFamily="34" charset="0"/>
              </a:rPr>
              <a:t>설명가능한 </a:t>
            </a:r>
            <a:r>
              <a:rPr lang="en-US" altLang="ko-KR" sz="2800" kern="0">
                <a:solidFill>
                  <a:srgbClr val="000000"/>
                </a:solidFill>
                <a:latin typeface="IntelOne Display Light" panose="020B0403020203020204" pitchFamily="34" charset="0"/>
              </a:rPr>
              <a:t>AI)</a:t>
            </a:r>
            <a:endParaRPr lang="en-US" sz="2800" kern="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17900520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sz="6000" dirty="0">
                <a:solidFill>
                  <a:srgbClr val="000000"/>
                </a:solidFill>
                <a:latin typeface="IntelOne Display Light"/>
              </a:rPr>
              <a:t>분류 </a:t>
            </a:r>
            <a:r>
              <a:rPr lang="en-US" altLang="ko-KR" sz="6000" dirty="0">
                <a:solidFill>
                  <a:srgbClr val="000000"/>
                </a:solidFill>
                <a:latin typeface="IntelOne Display Light"/>
              </a:rPr>
              <a:t>(Classification)</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49256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분류</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데이터들을 정해진 몇 개의 부류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(class)</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대응시키는 문제</a:t>
            </a: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defRPr/>
            </a:pPr>
            <a:r>
              <a:rPr lang="ko-KR" altLang="en-US" sz="2400" dirty="0">
                <a:solidFill>
                  <a:schemeClr val="tx1"/>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b="1" dirty="0">
                <a:solidFill>
                  <a:srgbClr val="000000"/>
                </a:solidFill>
                <a:latin typeface="Verdana" panose="020B0604030504040204" pitchFamily="34" charset="0"/>
              </a:rPr>
              <a:t>분류 문제의 학습 </a:t>
            </a:r>
            <a:endParaRPr lang="en-US" altLang="ko-KR" sz="2400" dirty="0">
              <a:solidFill>
                <a:srgbClr val="000000"/>
              </a:solidFill>
              <a:latin typeface="Verdana" panose="020B0604030504040204" pitchFamily="34" charset="0"/>
              <a:ea typeface="Verdana" panose="020B0604030504040204" pitchFamily="34" charset="0"/>
            </a:endParaRPr>
          </a:p>
          <a:p>
            <a:pPr lvl="1">
              <a:defRPr/>
            </a:pPr>
            <a:r>
              <a:rPr lang="ko-KR" altLang="en-US" sz="2000" b="1" dirty="0">
                <a:solidFill>
                  <a:srgbClr val="000000"/>
                </a:solidFill>
                <a:latin typeface="Verdana" panose="020B0604030504040204" pitchFamily="34" charset="0"/>
              </a:rPr>
              <a:t>학습 데이터</a:t>
            </a:r>
            <a:r>
              <a:rPr lang="ko-KR" altLang="en-US" sz="2000" dirty="0">
                <a:solidFill>
                  <a:srgbClr val="000000"/>
                </a:solidFill>
                <a:latin typeface="Verdana" panose="020B0604030504040204" pitchFamily="34" charset="0"/>
              </a:rPr>
              <a:t>를 잘 </a:t>
            </a:r>
            <a:r>
              <a:rPr lang="ko-KR" altLang="en-US" sz="2000" b="1" dirty="0">
                <a:solidFill>
                  <a:srgbClr val="000000"/>
                </a:solidFill>
                <a:latin typeface="Verdana" panose="020B0604030504040204" pitchFamily="34" charset="0"/>
              </a:rPr>
              <a:t>분류</a:t>
            </a:r>
            <a:r>
              <a:rPr lang="ko-KR" altLang="en-US" sz="2000" dirty="0">
                <a:solidFill>
                  <a:srgbClr val="000000"/>
                </a:solidFill>
                <a:latin typeface="Verdana" panose="020B0604030504040204" pitchFamily="34" charset="0"/>
              </a:rPr>
              <a:t>할 수 있는 </a:t>
            </a:r>
            <a:r>
              <a:rPr lang="ko-KR" altLang="en-US" sz="2000" b="1" dirty="0">
                <a:solidFill>
                  <a:srgbClr val="0000FF"/>
                </a:solidFill>
                <a:latin typeface="Verdana" panose="020B0604030504040204" pitchFamily="34" charset="0"/>
              </a:rPr>
              <a:t>함수</a:t>
            </a:r>
            <a:r>
              <a:rPr lang="ko-KR" altLang="en-US" sz="2000" dirty="0">
                <a:solidFill>
                  <a:srgbClr val="000000"/>
                </a:solidFill>
                <a:latin typeface="Verdana" panose="020B0604030504040204" pitchFamily="34" charset="0"/>
              </a:rPr>
              <a:t>를 찾는 것 </a:t>
            </a:r>
            <a:endParaRPr lang="en-US" altLang="ko-KR" sz="2000"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함수의 형태는 </a:t>
            </a:r>
            <a:r>
              <a:rPr lang="ko-KR" altLang="en-US" sz="2000" b="1" dirty="0">
                <a:solidFill>
                  <a:srgbClr val="000000"/>
                </a:solidFill>
                <a:latin typeface="Verdana" panose="020B0604030504040204" pitchFamily="34" charset="0"/>
              </a:rPr>
              <a:t>수학적 함수</a:t>
            </a:r>
            <a:r>
              <a:rPr lang="ko-KR" altLang="en-US" sz="2000" dirty="0">
                <a:solidFill>
                  <a:srgbClr val="000000"/>
                </a:solidFill>
                <a:latin typeface="Verdana" panose="020B0604030504040204" pitchFamily="34" charset="0"/>
              </a:rPr>
              <a:t>일 수도 있고</a:t>
            </a:r>
            <a:r>
              <a:rPr lang="en-US" altLang="ko-KR" sz="2000" dirty="0">
                <a:solidFill>
                  <a:srgbClr val="000000"/>
                </a:solidFill>
                <a:latin typeface="Verdana" panose="020B0604030504040204" pitchFamily="34" charset="0"/>
                <a:ea typeface="Verdana" panose="020B0604030504040204" pitchFamily="34" charset="0"/>
              </a:rPr>
              <a:t>, </a:t>
            </a:r>
            <a:r>
              <a:rPr lang="ko-KR" altLang="en-US" sz="2000" b="1" dirty="0">
                <a:solidFill>
                  <a:srgbClr val="000000"/>
                </a:solidFill>
                <a:latin typeface="Verdana" panose="020B0604030504040204" pitchFamily="34" charset="0"/>
              </a:rPr>
              <a:t>규칙</a:t>
            </a:r>
            <a:r>
              <a:rPr lang="ko-KR" altLang="en-US" sz="2000" dirty="0">
                <a:solidFill>
                  <a:srgbClr val="000000"/>
                </a:solidFill>
                <a:latin typeface="Verdana" panose="020B0604030504040204" pitchFamily="34" charset="0"/>
              </a:rPr>
              <a:t>일 수도 있음 </a:t>
            </a:r>
            <a:endParaRPr lang="en-US" altLang="ko-KR" sz="2000"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defRPr/>
            </a:pPr>
            <a:r>
              <a:rPr lang="ko-KR" altLang="en-US" sz="2400" b="1" dirty="0">
                <a:solidFill>
                  <a:srgbClr val="0000FF"/>
                </a:solidFill>
                <a:latin typeface="Verdana" panose="020B0604030504040204" pitchFamily="34" charset="0"/>
              </a:rPr>
              <a:t>분류기</a:t>
            </a:r>
            <a:r>
              <a:rPr lang="en-US" altLang="ko-KR" sz="2400" b="1" dirty="0">
                <a:solidFill>
                  <a:srgbClr val="000000"/>
                </a:solidFill>
                <a:latin typeface="Verdana" panose="020B0604030504040204" pitchFamily="34" charset="0"/>
                <a:ea typeface="Verdana" panose="020B0604030504040204" pitchFamily="34" charset="0"/>
              </a:rPr>
              <a:t>(classifier)</a:t>
            </a:r>
            <a:r>
              <a:rPr lang="ko-KR" altLang="en-US" sz="2400" b="1" dirty="0">
                <a:solidFill>
                  <a:srgbClr val="000000"/>
                </a:solidFill>
                <a:latin typeface="Verdana" panose="020B0604030504040204" pitchFamily="34" charset="0"/>
              </a:rPr>
              <a:t> </a:t>
            </a:r>
            <a:endParaRPr lang="en-US" altLang="ko-KR" sz="2400" b="1"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학습된 함수를 이용하여 데이터를 분류하는 프로그램 </a:t>
            </a:r>
            <a:endParaRPr lang="en-US" altLang="ko-KR" sz="2000" b="1" dirty="0">
              <a:solidFill>
                <a:srgbClr val="000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defRPr/>
            </a:pPr>
            <a:endPar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pSp>
        <p:nvGrpSpPr>
          <p:cNvPr id="9" name="그룹 8">
            <a:extLst>
              <a:ext uri="{FF2B5EF4-FFF2-40B4-BE49-F238E27FC236}">
                <a16:creationId xmlns:a16="http://schemas.microsoft.com/office/drawing/2014/main" id="{51011916-2DDA-10D3-7EF6-930E6C4C7FC4}"/>
              </a:ext>
            </a:extLst>
          </p:cNvPr>
          <p:cNvGrpSpPr/>
          <p:nvPr/>
        </p:nvGrpSpPr>
        <p:grpSpPr>
          <a:xfrm>
            <a:off x="3602001" y="1966471"/>
            <a:ext cx="4530797" cy="1944687"/>
            <a:chOff x="3203575" y="1916113"/>
            <a:chExt cx="4530797" cy="1944687"/>
          </a:xfrm>
        </p:grpSpPr>
        <p:sp>
          <p:nvSpPr>
            <p:cNvPr id="10" name="직사각형 9">
              <a:extLst>
                <a:ext uri="{FF2B5EF4-FFF2-40B4-BE49-F238E27FC236}">
                  <a16:creationId xmlns:a16="http://schemas.microsoft.com/office/drawing/2014/main" id="{95B5E7DC-2DB0-FD0C-297A-99FDC0DB3DEF}"/>
                </a:ext>
              </a:extLst>
            </p:cNvPr>
            <p:cNvSpPr/>
            <p:nvPr/>
          </p:nvSpPr>
          <p:spPr>
            <a:xfrm>
              <a:off x="3203575" y="1916113"/>
              <a:ext cx="1849438" cy="19446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sz="1400" b="1" dirty="0">
                <a:solidFill>
                  <a:schemeClr val="tx1"/>
                </a:solidFill>
                <a:latin typeface="Verdana" panose="020B0604030504040204" pitchFamily="34" charset="0"/>
              </a:endParaRPr>
            </a:p>
          </p:txBody>
        </p:sp>
        <p:sp>
          <p:nvSpPr>
            <p:cNvPr id="11" name="이등변 삼각형 10">
              <a:extLst>
                <a:ext uri="{FF2B5EF4-FFF2-40B4-BE49-F238E27FC236}">
                  <a16:creationId xmlns:a16="http://schemas.microsoft.com/office/drawing/2014/main" id="{ACC48A46-42CF-3E02-AE8F-59CB092C6EA8}"/>
                </a:ext>
              </a:extLst>
            </p:cNvPr>
            <p:cNvSpPr/>
            <p:nvPr/>
          </p:nvSpPr>
          <p:spPr>
            <a:xfrm>
              <a:off x="3397250" y="2060575"/>
              <a:ext cx="142875" cy="144463"/>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2" name="이등변 삼각형 11">
              <a:extLst>
                <a:ext uri="{FF2B5EF4-FFF2-40B4-BE49-F238E27FC236}">
                  <a16:creationId xmlns:a16="http://schemas.microsoft.com/office/drawing/2014/main" id="{4A9222C9-4A1D-B56C-0ED1-E2A8B34DA86B}"/>
                </a:ext>
              </a:extLst>
            </p:cNvPr>
            <p:cNvSpPr/>
            <p:nvPr/>
          </p:nvSpPr>
          <p:spPr>
            <a:xfrm>
              <a:off x="3773488" y="2133600"/>
              <a:ext cx="144462" cy="142875"/>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3" name="이등변 삼각형 12">
              <a:extLst>
                <a:ext uri="{FF2B5EF4-FFF2-40B4-BE49-F238E27FC236}">
                  <a16:creationId xmlns:a16="http://schemas.microsoft.com/office/drawing/2014/main" id="{8F5353EA-CB1A-6786-E4C9-ACF37981EA0A}"/>
                </a:ext>
              </a:extLst>
            </p:cNvPr>
            <p:cNvSpPr/>
            <p:nvPr/>
          </p:nvSpPr>
          <p:spPr>
            <a:xfrm>
              <a:off x="3702050" y="2365375"/>
              <a:ext cx="142875" cy="144463"/>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5" name="이등변 삼각형 14">
              <a:extLst>
                <a:ext uri="{FF2B5EF4-FFF2-40B4-BE49-F238E27FC236}">
                  <a16:creationId xmlns:a16="http://schemas.microsoft.com/office/drawing/2014/main" id="{BE03C85F-247F-E368-C0A1-B3C8F1F2D46F}"/>
                </a:ext>
              </a:extLst>
            </p:cNvPr>
            <p:cNvSpPr/>
            <p:nvPr/>
          </p:nvSpPr>
          <p:spPr>
            <a:xfrm>
              <a:off x="3397250" y="2349500"/>
              <a:ext cx="142875" cy="142875"/>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6" name="이등변 삼각형 15">
              <a:extLst>
                <a:ext uri="{FF2B5EF4-FFF2-40B4-BE49-F238E27FC236}">
                  <a16:creationId xmlns:a16="http://schemas.microsoft.com/office/drawing/2014/main" id="{8B87D7A1-3CEC-1ABB-8AD7-6716A31C22DC}"/>
                </a:ext>
              </a:extLst>
            </p:cNvPr>
            <p:cNvSpPr/>
            <p:nvPr/>
          </p:nvSpPr>
          <p:spPr>
            <a:xfrm>
              <a:off x="3549650" y="2501900"/>
              <a:ext cx="142875" cy="142875"/>
            </a:xfrm>
            <a:prstGeom prst="triangl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7" name="순서도: 가산 접합 16">
              <a:extLst>
                <a:ext uri="{FF2B5EF4-FFF2-40B4-BE49-F238E27FC236}">
                  <a16:creationId xmlns:a16="http://schemas.microsoft.com/office/drawing/2014/main" id="{0BAA060E-AC1A-B279-2539-9ACC4A2B0C13}"/>
                </a:ext>
              </a:extLst>
            </p:cNvPr>
            <p:cNvSpPr/>
            <p:nvPr/>
          </p:nvSpPr>
          <p:spPr>
            <a:xfrm>
              <a:off x="4405313" y="2133600"/>
              <a:ext cx="142875" cy="142875"/>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solidFill>
                  <a:schemeClr val="bg1"/>
                </a:solidFill>
                <a:latin typeface="Verdana" panose="020B0604030504040204" pitchFamily="34" charset="0"/>
              </a:endParaRPr>
            </a:p>
          </p:txBody>
        </p:sp>
        <p:sp>
          <p:nvSpPr>
            <p:cNvPr id="18" name="순서도: 가산 접합 17">
              <a:extLst>
                <a:ext uri="{FF2B5EF4-FFF2-40B4-BE49-F238E27FC236}">
                  <a16:creationId xmlns:a16="http://schemas.microsoft.com/office/drawing/2014/main" id="{BD01101F-A973-9969-EFDF-086BB15D45BF}"/>
                </a:ext>
              </a:extLst>
            </p:cNvPr>
            <p:cNvSpPr/>
            <p:nvPr/>
          </p:nvSpPr>
          <p:spPr>
            <a:xfrm>
              <a:off x="4260850" y="2420938"/>
              <a:ext cx="144463" cy="144462"/>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solidFill>
                  <a:schemeClr val="bg1"/>
                </a:solidFill>
                <a:latin typeface="Verdana" panose="020B0604030504040204" pitchFamily="34" charset="0"/>
              </a:endParaRPr>
            </a:p>
          </p:txBody>
        </p:sp>
        <p:sp>
          <p:nvSpPr>
            <p:cNvPr id="19" name="순서도: 가산 접합 18">
              <a:extLst>
                <a:ext uri="{FF2B5EF4-FFF2-40B4-BE49-F238E27FC236}">
                  <a16:creationId xmlns:a16="http://schemas.microsoft.com/office/drawing/2014/main" id="{88870CAD-E815-C3A9-5846-CF0EE4FDCC99}"/>
                </a:ext>
              </a:extLst>
            </p:cNvPr>
            <p:cNvSpPr/>
            <p:nvPr/>
          </p:nvSpPr>
          <p:spPr>
            <a:xfrm>
              <a:off x="4692650" y="2205038"/>
              <a:ext cx="144463" cy="144462"/>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solidFill>
                  <a:schemeClr val="bg1"/>
                </a:solidFill>
                <a:latin typeface="Verdana" panose="020B0604030504040204" pitchFamily="34" charset="0"/>
              </a:endParaRPr>
            </a:p>
          </p:txBody>
        </p:sp>
        <p:sp>
          <p:nvSpPr>
            <p:cNvPr id="20" name="순서도: 가산 접합 19">
              <a:extLst>
                <a:ext uri="{FF2B5EF4-FFF2-40B4-BE49-F238E27FC236}">
                  <a16:creationId xmlns:a16="http://schemas.microsoft.com/office/drawing/2014/main" id="{289CB2EB-4300-7110-9841-ED7D43AF9AC6}"/>
                </a:ext>
              </a:extLst>
            </p:cNvPr>
            <p:cNvSpPr/>
            <p:nvPr/>
          </p:nvSpPr>
          <p:spPr>
            <a:xfrm>
              <a:off x="4437063" y="2625725"/>
              <a:ext cx="142875" cy="144463"/>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solidFill>
                  <a:schemeClr val="bg1"/>
                </a:solidFill>
                <a:latin typeface="Verdana" panose="020B0604030504040204" pitchFamily="34" charset="0"/>
              </a:endParaRPr>
            </a:p>
          </p:txBody>
        </p:sp>
        <p:sp>
          <p:nvSpPr>
            <p:cNvPr id="21" name="순서도: 가산 접합 20">
              <a:extLst>
                <a:ext uri="{FF2B5EF4-FFF2-40B4-BE49-F238E27FC236}">
                  <a16:creationId xmlns:a16="http://schemas.microsoft.com/office/drawing/2014/main" id="{5475BDD6-3EF3-5F86-9D9E-31BAC8B87933}"/>
                </a:ext>
              </a:extLst>
            </p:cNvPr>
            <p:cNvSpPr/>
            <p:nvPr/>
          </p:nvSpPr>
          <p:spPr>
            <a:xfrm>
              <a:off x="4692650" y="2492375"/>
              <a:ext cx="144463" cy="144463"/>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solidFill>
                  <a:schemeClr val="bg1"/>
                </a:solidFill>
                <a:latin typeface="Verdana" panose="020B0604030504040204" pitchFamily="34" charset="0"/>
              </a:endParaRPr>
            </a:p>
          </p:txBody>
        </p:sp>
        <p:sp>
          <p:nvSpPr>
            <p:cNvPr id="27" name="다이아몬드 26">
              <a:extLst>
                <a:ext uri="{FF2B5EF4-FFF2-40B4-BE49-F238E27FC236}">
                  <a16:creationId xmlns:a16="http://schemas.microsoft.com/office/drawing/2014/main" id="{D673C512-A642-98C1-A5B3-844A8C1A9B2E}"/>
                </a:ext>
              </a:extLst>
            </p:cNvPr>
            <p:cNvSpPr/>
            <p:nvPr/>
          </p:nvSpPr>
          <p:spPr>
            <a:xfrm>
              <a:off x="3702050" y="3213100"/>
              <a:ext cx="142875" cy="14446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28" name="순서도: 가산 접합 27">
              <a:extLst>
                <a:ext uri="{FF2B5EF4-FFF2-40B4-BE49-F238E27FC236}">
                  <a16:creationId xmlns:a16="http://schemas.microsoft.com/office/drawing/2014/main" id="{4885064B-9162-87F0-A53A-47D25B4A2DD1}"/>
                </a:ext>
              </a:extLst>
            </p:cNvPr>
            <p:cNvSpPr/>
            <p:nvPr/>
          </p:nvSpPr>
          <p:spPr>
            <a:xfrm>
              <a:off x="4557713" y="2286000"/>
              <a:ext cx="142875" cy="142875"/>
            </a:xfrm>
            <a:prstGeom prst="flowChartSummingJunction">
              <a:avLst/>
            </a:prstGeom>
            <a:no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solidFill>
                  <a:schemeClr val="bg1"/>
                </a:solidFill>
                <a:latin typeface="Verdana" panose="020B0604030504040204" pitchFamily="34" charset="0"/>
              </a:endParaRPr>
            </a:p>
          </p:txBody>
        </p:sp>
        <p:sp>
          <p:nvSpPr>
            <p:cNvPr id="29" name="다이아몬드 28">
              <a:extLst>
                <a:ext uri="{FF2B5EF4-FFF2-40B4-BE49-F238E27FC236}">
                  <a16:creationId xmlns:a16="http://schemas.microsoft.com/office/drawing/2014/main" id="{B945FCE8-51E2-63DB-175C-08DBF89C7228}"/>
                </a:ext>
              </a:extLst>
            </p:cNvPr>
            <p:cNvSpPr/>
            <p:nvPr/>
          </p:nvSpPr>
          <p:spPr>
            <a:xfrm>
              <a:off x="3468688" y="3284538"/>
              <a:ext cx="144462" cy="144462"/>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0" name="다이아몬드 29">
              <a:extLst>
                <a:ext uri="{FF2B5EF4-FFF2-40B4-BE49-F238E27FC236}">
                  <a16:creationId xmlns:a16="http://schemas.microsoft.com/office/drawing/2014/main" id="{CFF4F200-D888-30CA-3D19-4296648613CC}"/>
                </a:ext>
              </a:extLst>
            </p:cNvPr>
            <p:cNvSpPr/>
            <p:nvPr/>
          </p:nvSpPr>
          <p:spPr>
            <a:xfrm>
              <a:off x="3854450" y="3365500"/>
              <a:ext cx="142875" cy="14446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1" name="다이아몬드 30">
              <a:extLst>
                <a:ext uri="{FF2B5EF4-FFF2-40B4-BE49-F238E27FC236}">
                  <a16:creationId xmlns:a16="http://schemas.microsoft.com/office/drawing/2014/main" id="{9A97AE7C-5C12-110C-A724-45FA44113D8C}"/>
                </a:ext>
              </a:extLst>
            </p:cNvPr>
            <p:cNvSpPr/>
            <p:nvPr/>
          </p:nvSpPr>
          <p:spPr>
            <a:xfrm>
              <a:off x="3613150" y="3573463"/>
              <a:ext cx="142875" cy="142875"/>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2" name="다이아몬드 31">
              <a:extLst>
                <a:ext uri="{FF2B5EF4-FFF2-40B4-BE49-F238E27FC236}">
                  <a16:creationId xmlns:a16="http://schemas.microsoft.com/office/drawing/2014/main" id="{463B8861-ADAF-86D0-E6E0-0BE03022DB22}"/>
                </a:ext>
              </a:extLst>
            </p:cNvPr>
            <p:cNvSpPr/>
            <p:nvPr/>
          </p:nvSpPr>
          <p:spPr>
            <a:xfrm>
              <a:off x="4006850" y="2924175"/>
              <a:ext cx="142875" cy="14446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3" name="다이아몬드 32">
              <a:extLst>
                <a:ext uri="{FF2B5EF4-FFF2-40B4-BE49-F238E27FC236}">
                  <a16:creationId xmlns:a16="http://schemas.microsoft.com/office/drawing/2014/main" id="{53A73097-F05B-BD25-AB07-71C2485CA5C9}"/>
                </a:ext>
              </a:extLst>
            </p:cNvPr>
            <p:cNvSpPr/>
            <p:nvPr/>
          </p:nvSpPr>
          <p:spPr>
            <a:xfrm>
              <a:off x="4116388" y="3517900"/>
              <a:ext cx="144462" cy="144463"/>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4" name="다이아몬드 33">
              <a:extLst>
                <a:ext uri="{FF2B5EF4-FFF2-40B4-BE49-F238E27FC236}">
                  <a16:creationId xmlns:a16="http://schemas.microsoft.com/office/drawing/2014/main" id="{7AC8C6C0-2570-E323-5BC2-CCB4AC505941}"/>
                </a:ext>
              </a:extLst>
            </p:cNvPr>
            <p:cNvSpPr/>
            <p:nvPr/>
          </p:nvSpPr>
          <p:spPr>
            <a:xfrm>
              <a:off x="3973513" y="2636838"/>
              <a:ext cx="142875" cy="144462"/>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5" name="다이아몬드 34">
              <a:extLst>
                <a:ext uri="{FF2B5EF4-FFF2-40B4-BE49-F238E27FC236}">
                  <a16:creationId xmlns:a16="http://schemas.microsoft.com/office/drawing/2014/main" id="{FB8BA54C-4692-17D0-9EE7-7C8A74DF9FEB}"/>
                </a:ext>
              </a:extLst>
            </p:cNvPr>
            <p:cNvSpPr/>
            <p:nvPr/>
          </p:nvSpPr>
          <p:spPr>
            <a:xfrm>
              <a:off x="4006850" y="3284538"/>
              <a:ext cx="142875" cy="144462"/>
            </a:xfrm>
            <a:prstGeom prst="diamon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6" name="십자형 35">
              <a:extLst>
                <a:ext uri="{FF2B5EF4-FFF2-40B4-BE49-F238E27FC236}">
                  <a16:creationId xmlns:a16="http://schemas.microsoft.com/office/drawing/2014/main" id="{3D554FA6-2F01-89C2-762F-C52EC0B34A08}"/>
                </a:ext>
              </a:extLst>
            </p:cNvPr>
            <p:cNvSpPr/>
            <p:nvPr/>
          </p:nvSpPr>
          <p:spPr>
            <a:xfrm>
              <a:off x="4700588" y="3213100"/>
              <a:ext cx="136525" cy="152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7" name="십자형 36">
              <a:extLst>
                <a:ext uri="{FF2B5EF4-FFF2-40B4-BE49-F238E27FC236}">
                  <a16:creationId xmlns:a16="http://schemas.microsoft.com/office/drawing/2014/main" id="{D7718E71-0B1E-125E-1788-41B1FDF676B5}"/>
                </a:ext>
              </a:extLst>
            </p:cNvPr>
            <p:cNvSpPr/>
            <p:nvPr/>
          </p:nvSpPr>
          <p:spPr>
            <a:xfrm>
              <a:off x="4852988" y="3365500"/>
              <a:ext cx="136525" cy="152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8" name="십자형 37">
              <a:extLst>
                <a:ext uri="{FF2B5EF4-FFF2-40B4-BE49-F238E27FC236}">
                  <a16:creationId xmlns:a16="http://schemas.microsoft.com/office/drawing/2014/main" id="{6F9FDD80-95C9-2A3C-6AC3-FC41B62268A6}"/>
                </a:ext>
              </a:extLst>
            </p:cNvPr>
            <p:cNvSpPr/>
            <p:nvPr/>
          </p:nvSpPr>
          <p:spPr>
            <a:xfrm>
              <a:off x="4621213" y="3517900"/>
              <a:ext cx="134937" cy="152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39" name="십자형 38">
              <a:extLst>
                <a:ext uri="{FF2B5EF4-FFF2-40B4-BE49-F238E27FC236}">
                  <a16:creationId xmlns:a16="http://schemas.microsoft.com/office/drawing/2014/main" id="{AF303E92-061E-0627-5E07-3A6803810163}"/>
                </a:ext>
              </a:extLst>
            </p:cNvPr>
            <p:cNvSpPr/>
            <p:nvPr/>
          </p:nvSpPr>
          <p:spPr>
            <a:xfrm>
              <a:off x="4405313" y="2916238"/>
              <a:ext cx="134937" cy="152400"/>
            </a:xfrm>
            <a:prstGeom prst="plus">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0" name="자유형 69">
              <a:extLst>
                <a:ext uri="{FF2B5EF4-FFF2-40B4-BE49-F238E27FC236}">
                  <a16:creationId xmlns:a16="http://schemas.microsoft.com/office/drawing/2014/main" id="{6E584F14-373D-FF55-00F4-3419F5ECFC11}"/>
                </a:ext>
              </a:extLst>
            </p:cNvPr>
            <p:cNvSpPr/>
            <p:nvPr/>
          </p:nvSpPr>
          <p:spPr>
            <a:xfrm>
              <a:off x="3205163" y="1916113"/>
              <a:ext cx="984250" cy="1228725"/>
            </a:xfrm>
            <a:custGeom>
              <a:avLst/>
              <a:gdLst>
                <a:gd name="connsiteX0" fmla="*/ 0 w 1014609"/>
                <a:gd name="connsiteY0" fmla="*/ 1352811 h 1352811"/>
                <a:gd name="connsiteX1" fmla="*/ 538620 w 1014609"/>
                <a:gd name="connsiteY1" fmla="*/ 1052186 h 1352811"/>
                <a:gd name="connsiteX2" fmla="*/ 864296 w 1014609"/>
                <a:gd name="connsiteY2" fmla="*/ 626301 h 1352811"/>
                <a:gd name="connsiteX3" fmla="*/ 1014609 w 1014609"/>
                <a:gd name="connsiteY3" fmla="*/ 0 h 1352811"/>
              </a:gdLst>
              <a:ahLst/>
              <a:cxnLst>
                <a:cxn ang="0">
                  <a:pos x="connsiteX0" y="connsiteY0"/>
                </a:cxn>
                <a:cxn ang="0">
                  <a:pos x="connsiteX1" y="connsiteY1"/>
                </a:cxn>
                <a:cxn ang="0">
                  <a:pos x="connsiteX2" y="connsiteY2"/>
                </a:cxn>
                <a:cxn ang="0">
                  <a:pos x="connsiteX3" y="connsiteY3"/>
                </a:cxn>
              </a:cxnLst>
              <a:rect l="l" t="t" r="r" b="b"/>
              <a:pathLst>
                <a:path w="1014609" h="1352811">
                  <a:moveTo>
                    <a:pt x="0" y="1352811"/>
                  </a:moveTo>
                  <a:cubicBezTo>
                    <a:pt x="197285" y="1263041"/>
                    <a:pt x="394571" y="1173271"/>
                    <a:pt x="538620" y="1052186"/>
                  </a:cubicBezTo>
                  <a:cubicBezTo>
                    <a:pt x="682669" y="931101"/>
                    <a:pt x="784965" y="801665"/>
                    <a:pt x="864296" y="626301"/>
                  </a:cubicBezTo>
                  <a:cubicBezTo>
                    <a:pt x="943628" y="450937"/>
                    <a:pt x="979118" y="225468"/>
                    <a:pt x="1014609" y="0"/>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1" name="자유형 70">
              <a:extLst>
                <a:ext uri="{FF2B5EF4-FFF2-40B4-BE49-F238E27FC236}">
                  <a16:creationId xmlns:a16="http://schemas.microsoft.com/office/drawing/2014/main" id="{7037DC73-72E2-4A88-944F-E716D13EAB42}"/>
                </a:ext>
              </a:extLst>
            </p:cNvPr>
            <p:cNvSpPr/>
            <p:nvPr/>
          </p:nvSpPr>
          <p:spPr>
            <a:xfrm>
              <a:off x="4068763" y="2430463"/>
              <a:ext cx="376237" cy="1414462"/>
            </a:xfrm>
            <a:custGeom>
              <a:avLst/>
              <a:gdLst>
                <a:gd name="connsiteX0" fmla="*/ 0 w 375781"/>
                <a:gd name="connsiteY0" fmla="*/ 0 h 1415441"/>
                <a:gd name="connsiteX1" fmla="*/ 187891 w 375781"/>
                <a:gd name="connsiteY1" fmla="*/ 338203 h 1415441"/>
                <a:gd name="connsiteX2" fmla="*/ 325677 w 375781"/>
                <a:gd name="connsiteY2" fmla="*/ 1039660 h 1415441"/>
                <a:gd name="connsiteX3" fmla="*/ 375781 w 375781"/>
                <a:gd name="connsiteY3" fmla="*/ 1415441 h 1415441"/>
              </a:gdLst>
              <a:ahLst/>
              <a:cxnLst>
                <a:cxn ang="0">
                  <a:pos x="connsiteX0" y="connsiteY0"/>
                </a:cxn>
                <a:cxn ang="0">
                  <a:pos x="connsiteX1" y="connsiteY1"/>
                </a:cxn>
                <a:cxn ang="0">
                  <a:pos x="connsiteX2" y="connsiteY2"/>
                </a:cxn>
                <a:cxn ang="0">
                  <a:pos x="connsiteX3" y="connsiteY3"/>
                </a:cxn>
              </a:cxnLst>
              <a:rect l="l" t="t" r="r" b="b"/>
              <a:pathLst>
                <a:path w="375781" h="1415441">
                  <a:moveTo>
                    <a:pt x="0" y="0"/>
                  </a:moveTo>
                  <a:cubicBezTo>
                    <a:pt x="66806" y="82463"/>
                    <a:pt x="133612" y="164926"/>
                    <a:pt x="187891" y="338203"/>
                  </a:cubicBezTo>
                  <a:cubicBezTo>
                    <a:pt x="242170" y="511480"/>
                    <a:pt x="294362" y="860120"/>
                    <a:pt x="325677" y="1039660"/>
                  </a:cubicBezTo>
                  <a:cubicBezTo>
                    <a:pt x="356992" y="1219200"/>
                    <a:pt x="366386" y="1317320"/>
                    <a:pt x="375781" y="1415441"/>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2" name="자유형 71">
              <a:extLst>
                <a:ext uri="{FF2B5EF4-FFF2-40B4-BE49-F238E27FC236}">
                  <a16:creationId xmlns:a16="http://schemas.microsoft.com/office/drawing/2014/main" id="{C7E5D7C9-E029-747C-475B-8DEF14C1855D}"/>
                </a:ext>
              </a:extLst>
            </p:cNvPr>
            <p:cNvSpPr/>
            <p:nvPr/>
          </p:nvSpPr>
          <p:spPr>
            <a:xfrm>
              <a:off x="4270375" y="2828925"/>
              <a:ext cx="788988" cy="190500"/>
            </a:xfrm>
            <a:custGeom>
              <a:avLst/>
              <a:gdLst>
                <a:gd name="connsiteX0" fmla="*/ 0 w 789139"/>
                <a:gd name="connsiteY0" fmla="*/ 1888 h 189778"/>
                <a:gd name="connsiteX1" fmla="*/ 325676 w 789139"/>
                <a:gd name="connsiteY1" fmla="*/ 26940 h 189778"/>
                <a:gd name="connsiteX2" fmla="*/ 789139 w 789139"/>
                <a:gd name="connsiteY2" fmla="*/ 189778 h 189778"/>
              </a:gdLst>
              <a:ahLst/>
              <a:cxnLst>
                <a:cxn ang="0">
                  <a:pos x="connsiteX0" y="connsiteY0"/>
                </a:cxn>
                <a:cxn ang="0">
                  <a:pos x="connsiteX1" y="connsiteY1"/>
                </a:cxn>
                <a:cxn ang="0">
                  <a:pos x="connsiteX2" y="connsiteY2"/>
                </a:cxn>
              </a:cxnLst>
              <a:rect l="l" t="t" r="r" b="b"/>
              <a:pathLst>
                <a:path w="789139" h="189778">
                  <a:moveTo>
                    <a:pt x="0" y="1888"/>
                  </a:moveTo>
                  <a:cubicBezTo>
                    <a:pt x="97076" y="-1244"/>
                    <a:pt x="194153" y="-4375"/>
                    <a:pt x="325676" y="26940"/>
                  </a:cubicBezTo>
                  <a:cubicBezTo>
                    <a:pt x="457199" y="58255"/>
                    <a:pt x="789139" y="189778"/>
                    <a:pt x="789139" y="189778"/>
                  </a:cubicBezTo>
                </a:path>
              </a:pathLst>
            </a:cu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43" name="포인트가 5개인 별 72">
              <a:extLst>
                <a:ext uri="{FF2B5EF4-FFF2-40B4-BE49-F238E27FC236}">
                  <a16:creationId xmlns:a16="http://schemas.microsoft.com/office/drawing/2014/main" id="{75A1616A-98AE-19AF-52AD-CA752AB0FC6A}"/>
                </a:ext>
              </a:extLst>
            </p:cNvPr>
            <p:cNvSpPr/>
            <p:nvPr/>
          </p:nvSpPr>
          <p:spPr>
            <a:xfrm>
              <a:off x="3756025" y="2924175"/>
              <a:ext cx="144463" cy="144463"/>
            </a:xfrm>
            <a:prstGeom prst="star5">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grpSp>
          <p:nvGrpSpPr>
            <p:cNvPr id="44" name="그룹 43">
              <a:extLst>
                <a:ext uri="{FF2B5EF4-FFF2-40B4-BE49-F238E27FC236}">
                  <a16:creationId xmlns:a16="http://schemas.microsoft.com/office/drawing/2014/main" id="{38044100-470C-BB1B-B016-5EF93ADEEAEF}"/>
                </a:ext>
              </a:extLst>
            </p:cNvPr>
            <p:cNvGrpSpPr>
              <a:grpSpLocks/>
            </p:cNvGrpSpPr>
            <p:nvPr/>
          </p:nvGrpSpPr>
          <p:grpSpPr bwMode="auto">
            <a:xfrm>
              <a:off x="4859338" y="2636837"/>
              <a:ext cx="2875034" cy="523220"/>
              <a:chOff x="4860032" y="2636912"/>
              <a:chExt cx="2874724" cy="522566"/>
            </a:xfrm>
          </p:grpSpPr>
          <p:sp>
            <p:nvSpPr>
              <p:cNvPr id="45" name="TextBox 1">
                <a:extLst>
                  <a:ext uri="{FF2B5EF4-FFF2-40B4-BE49-F238E27FC236}">
                    <a16:creationId xmlns:a16="http://schemas.microsoft.com/office/drawing/2014/main" id="{8CBEA590-1332-AEAA-F0CE-41EFC60A6075}"/>
                  </a:ext>
                </a:extLst>
              </p:cNvPr>
              <p:cNvSpPr txBox="1">
                <a:spLocks noChangeArrowheads="1"/>
              </p:cNvSpPr>
              <p:nvPr/>
            </p:nvSpPr>
            <p:spPr bwMode="auto">
              <a:xfrm>
                <a:off x="5508104" y="2636912"/>
                <a:ext cx="2226652" cy="522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400" b="1">
                    <a:solidFill>
                      <a:srgbClr val="0000FF"/>
                    </a:solidFill>
                    <a:latin typeface="Verdana" panose="020B0604030504040204" pitchFamily="34" charset="0"/>
                  </a:rPr>
                  <a:t>결정 경계</a:t>
                </a:r>
                <a:endParaRPr lang="en-US" altLang="ko-KR" sz="1400" b="1">
                  <a:solidFill>
                    <a:srgbClr val="0000FF"/>
                  </a:solidFill>
                  <a:latin typeface="Verdana" panose="020B0604030504040204" pitchFamily="34" charset="0"/>
                  <a:ea typeface="Verdana" panose="020B0604030504040204" pitchFamily="34" charset="0"/>
                </a:endParaRPr>
              </a:p>
              <a:p>
                <a:r>
                  <a:rPr lang="en-US" altLang="en-US" sz="1400" b="1">
                    <a:solidFill>
                      <a:srgbClr val="0000FF"/>
                    </a:solidFill>
                    <a:latin typeface="Verdana" panose="020B0604030504040204" pitchFamily="34" charset="0"/>
                    <a:ea typeface="Verdana" panose="020B0604030504040204" pitchFamily="34" charset="0"/>
                  </a:rPr>
                  <a:t>(decision boundary)</a:t>
                </a:r>
              </a:p>
            </p:txBody>
          </p:sp>
          <p:cxnSp>
            <p:nvCxnSpPr>
              <p:cNvPr id="46" name="직선 화살표 연결선 45">
                <a:extLst>
                  <a:ext uri="{FF2B5EF4-FFF2-40B4-BE49-F238E27FC236}">
                    <a16:creationId xmlns:a16="http://schemas.microsoft.com/office/drawing/2014/main" id="{1CBDD6F0-A185-E550-A41C-6C2469FDD8C1}"/>
                  </a:ext>
                </a:extLst>
              </p:cNvPr>
              <p:cNvCxnSpPr/>
              <p:nvPr/>
            </p:nvCxnSpPr>
            <p:spPr>
              <a:xfrm flipH="1">
                <a:off x="4860032" y="2852542"/>
                <a:ext cx="647630" cy="7293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4566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9573705" cy="1199822"/>
          </a:xfrm>
        </p:spPr>
        <p:txBody>
          <a:bodyPr/>
          <a:lstStyle/>
          <a:p>
            <a:pPr fontAlgn="auto">
              <a:spcAft>
                <a:spcPts val="0"/>
              </a:spcAft>
              <a:defRPr/>
            </a:pPr>
            <a:r>
              <a:rPr lang="ko-KR" altLang="en-US" dirty="0">
                <a:latin typeface="Verdana" panose="020B0604030504040204" pitchFamily="34" charset="0"/>
              </a:rPr>
              <a:t>과적합</a:t>
            </a:r>
            <a:r>
              <a:rPr lang="en-US" altLang="ko-KR" dirty="0">
                <a:latin typeface="Verdana" panose="020B0604030504040204" pitchFamily="34" charset="0"/>
                <a:ea typeface="Verdana" panose="020B0604030504040204" pitchFamily="34" charset="0"/>
              </a:rPr>
              <a:t>(overfitting)</a:t>
            </a:r>
            <a:r>
              <a:rPr lang="ko-KR" altLang="en-US" dirty="0">
                <a:latin typeface="Verdana" panose="020B0604030504040204" pitchFamily="34" charset="0"/>
              </a:rPr>
              <a:t>과 부적합</a:t>
            </a:r>
            <a:r>
              <a:rPr lang="en-US" altLang="ko-KR" dirty="0">
                <a:latin typeface="Verdana" panose="020B0604030504040204" pitchFamily="34" charset="0"/>
                <a:ea typeface="Verdana" panose="020B0604030504040204" pitchFamily="34" charset="0"/>
              </a:rPr>
              <a:t>(underfitting)</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r>
              <a:rPr lang="ko-KR" altLang="en-US" sz="2400" b="1" dirty="0">
                <a:solidFill>
                  <a:srgbClr val="0000FF"/>
                </a:solidFill>
                <a:latin typeface="Verdana" panose="020B0604030504040204" pitchFamily="34" charset="0"/>
              </a:rPr>
              <a:t>과적합</a:t>
            </a:r>
            <a:r>
              <a:rPr lang="ko-KR" altLang="en-US" sz="2400" b="1" dirty="0">
                <a:latin typeface="Verdana" panose="020B0604030504040204" pitchFamily="34" charset="0"/>
              </a:rPr>
              <a:t> </a:t>
            </a:r>
            <a:endParaRPr lang="en-US" altLang="ko-KR" sz="2400" b="1" dirty="0">
              <a:latin typeface="Verdana" panose="020B0604030504040204" pitchFamily="34" charset="0"/>
              <a:ea typeface="Verdana" panose="020B0604030504040204" pitchFamily="34" charset="0"/>
            </a:endParaRPr>
          </a:p>
          <a:p>
            <a:pPr lvl="1">
              <a:defRPr/>
            </a:pPr>
            <a:r>
              <a:rPr lang="ko-KR" altLang="en-US" sz="2000" b="1" dirty="0">
                <a:solidFill>
                  <a:srgbClr val="000000"/>
                </a:solidFill>
                <a:latin typeface="Verdana" panose="020B0604030504040204" pitchFamily="34" charset="0"/>
              </a:rPr>
              <a:t>학습 데이터</a:t>
            </a:r>
            <a:r>
              <a:rPr lang="ko-KR" altLang="en-US" sz="2000" dirty="0">
                <a:solidFill>
                  <a:srgbClr val="000000"/>
                </a:solidFill>
                <a:latin typeface="Verdana" panose="020B0604030504040204" pitchFamily="34" charset="0"/>
              </a:rPr>
              <a:t>에 대해서 </a:t>
            </a:r>
            <a:r>
              <a:rPr lang="ko-KR" altLang="en-US" sz="2000" b="1" dirty="0">
                <a:solidFill>
                  <a:srgbClr val="000000"/>
                </a:solidFill>
                <a:latin typeface="Verdana" panose="020B0604030504040204" pitchFamily="34" charset="0"/>
              </a:rPr>
              <a:t>지나치게 잘 학습</a:t>
            </a:r>
            <a:r>
              <a:rPr lang="ko-KR" altLang="en-US" sz="2000" dirty="0">
                <a:solidFill>
                  <a:srgbClr val="000000"/>
                </a:solidFill>
                <a:latin typeface="Verdana" panose="020B0604030504040204" pitchFamily="34" charset="0"/>
              </a:rPr>
              <a:t>된 상태 </a:t>
            </a:r>
            <a:endParaRPr lang="en-US" altLang="ko-KR" sz="2000"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데이터는 </a:t>
            </a:r>
            <a:r>
              <a:rPr lang="ko-KR" altLang="en-US" sz="2000" b="1" dirty="0">
                <a:solidFill>
                  <a:srgbClr val="000000"/>
                </a:solidFill>
                <a:latin typeface="Verdana" panose="020B0604030504040204" pitchFamily="34" charset="0"/>
              </a:rPr>
              <a:t>오류</a:t>
            </a:r>
            <a:r>
              <a:rPr lang="ko-KR" altLang="en-US" sz="2000" dirty="0">
                <a:solidFill>
                  <a:srgbClr val="000000"/>
                </a:solidFill>
                <a:latin typeface="Verdana" panose="020B0604030504040204" pitchFamily="34" charset="0"/>
              </a:rPr>
              <a:t>나 </a:t>
            </a:r>
            <a:r>
              <a:rPr lang="ko-KR" altLang="en-US" sz="2000" b="1" dirty="0">
                <a:solidFill>
                  <a:srgbClr val="000000"/>
                </a:solidFill>
                <a:latin typeface="Verdana" panose="020B0604030504040204" pitchFamily="34" charset="0"/>
              </a:rPr>
              <a:t>잡음</a:t>
            </a:r>
            <a:r>
              <a:rPr lang="ko-KR" altLang="en-US" sz="2000" dirty="0">
                <a:solidFill>
                  <a:srgbClr val="000000"/>
                </a:solidFill>
                <a:latin typeface="Verdana" panose="020B0604030504040204" pitchFamily="34" charset="0"/>
              </a:rPr>
              <a:t>을 포함할 개연성이 크기 때문에</a:t>
            </a:r>
            <a:r>
              <a:rPr lang="en-US" altLang="ko-KR" sz="2000" dirty="0">
                <a:solidFill>
                  <a:srgbClr val="000000"/>
                </a:solidFill>
                <a:latin typeface="Verdana" panose="020B0604030504040204" pitchFamily="34" charset="0"/>
                <a:ea typeface="Verdana" panose="020B0604030504040204" pitchFamily="34" charset="0"/>
              </a:rPr>
              <a:t>, </a:t>
            </a:r>
            <a:r>
              <a:rPr lang="ko-KR" altLang="en-US" sz="2000" dirty="0">
                <a:solidFill>
                  <a:srgbClr val="000000"/>
                </a:solidFill>
                <a:latin typeface="Verdana" panose="020B0604030504040204" pitchFamily="34" charset="0"/>
              </a:rPr>
              <a:t>학습 데이터에 대해 매우 높은 성능을 보이더라도 </a:t>
            </a:r>
            <a:r>
              <a:rPr lang="ko-KR" altLang="en-US" sz="2000" b="1" dirty="0">
                <a:solidFill>
                  <a:srgbClr val="000000"/>
                </a:solidFill>
                <a:latin typeface="Verdana" panose="020B0604030504040204" pitchFamily="34" charset="0"/>
              </a:rPr>
              <a:t>학습되지 않은 데이터</a:t>
            </a:r>
            <a:r>
              <a:rPr lang="ko-KR" altLang="en-US" sz="2000" dirty="0">
                <a:solidFill>
                  <a:srgbClr val="000000"/>
                </a:solidFill>
                <a:latin typeface="Verdana" panose="020B0604030504040204" pitchFamily="34" charset="0"/>
              </a:rPr>
              <a:t>에 대해 좋지 않은 </a:t>
            </a:r>
            <a:r>
              <a:rPr lang="ko-KR" altLang="en-US" sz="2000" b="1" dirty="0">
                <a:solidFill>
                  <a:srgbClr val="000000"/>
                </a:solidFill>
                <a:latin typeface="Verdana" panose="020B0604030504040204" pitchFamily="34" charset="0"/>
              </a:rPr>
              <a:t>성능</a:t>
            </a:r>
            <a:r>
              <a:rPr lang="ko-KR" altLang="en-US" sz="2000" dirty="0">
                <a:solidFill>
                  <a:srgbClr val="000000"/>
                </a:solidFill>
                <a:latin typeface="Verdana" panose="020B0604030504040204" pitchFamily="34" charset="0"/>
              </a:rPr>
              <a:t>을 보일 수 있음 </a:t>
            </a:r>
            <a:endParaRPr lang="en-US" altLang="ko-KR" sz="2000"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defRPr/>
            </a:pPr>
            <a:r>
              <a:rPr lang="ko-KR" altLang="en-US" sz="2400" b="1" dirty="0">
                <a:solidFill>
                  <a:srgbClr val="0000FF"/>
                </a:solidFill>
                <a:latin typeface="Verdana" panose="020B0604030504040204" pitchFamily="34" charset="0"/>
              </a:rPr>
              <a:t>부적합</a:t>
            </a:r>
            <a:r>
              <a:rPr lang="ko-KR" altLang="en-US" sz="2400" b="1" dirty="0">
                <a:latin typeface="Verdana" panose="020B0604030504040204" pitchFamily="34" charset="0"/>
              </a:rPr>
              <a:t> </a:t>
            </a:r>
            <a:endParaRPr lang="en-US" altLang="ko-KR" sz="2400" b="1" dirty="0">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학습 데이터를 충분히 학습하지 않은 상태</a:t>
            </a:r>
            <a:endParaRPr kumimoji="0" lang="en-US"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pic>
        <p:nvPicPr>
          <p:cNvPr id="9" name="그림 8">
            <a:extLst>
              <a:ext uri="{FF2B5EF4-FFF2-40B4-BE49-F238E27FC236}">
                <a16:creationId xmlns:a16="http://schemas.microsoft.com/office/drawing/2014/main" id="{501281AE-E935-27AB-2084-D52D72A6F26F}"/>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087710" y="3929143"/>
            <a:ext cx="22193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직선 연결선 9">
            <a:extLst>
              <a:ext uri="{FF2B5EF4-FFF2-40B4-BE49-F238E27FC236}">
                <a16:creationId xmlns:a16="http://schemas.microsoft.com/office/drawing/2014/main" id="{9A87A554-AFF8-ED9D-F2F2-A3059CEB0AE0}"/>
              </a:ext>
            </a:extLst>
          </p:cNvPr>
          <p:cNvCxnSpPr/>
          <p:nvPr/>
        </p:nvCxnSpPr>
        <p:spPr>
          <a:xfrm flipV="1">
            <a:off x="2019448" y="4797505"/>
            <a:ext cx="2241550" cy="1270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1" name="그림 10">
            <a:extLst>
              <a:ext uri="{FF2B5EF4-FFF2-40B4-BE49-F238E27FC236}">
                <a16:creationId xmlns:a16="http://schemas.microsoft.com/office/drawing/2014/main" id="{75C9CA31-84FC-CCDB-E741-2B3086BA2C29}"/>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743598" y="3929143"/>
            <a:ext cx="21431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그림 11">
            <a:extLst>
              <a:ext uri="{FF2B5EF4-FFF2-40B4-BE49-F238E27FC236}">
                <a16:creationId xmlns:a16="http://schemas.microsoft.com/office/drawing/2014/main" id="{EBD7D356-077E-671B-45E8-20057F862A6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321698" y="3929143"/>
            <a:ext cx="2219325"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자유형 17">
            <a:extLst>
              <a:ext uri="{FF2B5EF4-FFF2-40B4-BE49-F238E27FC236}">
                <a16:creationId xmlns:a16="http://schemas.microsoft.com/office/drawing/2014/main" id="{011B5AB7-CD08-9D48-FF77-685D1A4B6B2D}"/>
              </a:ext>
            </a:extLst>
          </p:cNvPr>
          <p:cNvSpPr/>
          <p:nvPr/>
        </p:nvSpPr>
        <p:spPr>
          <a:xfrm>
            <a:off x="7361385" y="4064080"/>
            <a:ext cx="2027238" cy="1119188"/>
          </a:xfrm>
          <a:custGeom>
            <a:avLst/>
            <a:gdLst>
              <a:gd name="connsiteX0" fmla="*/ 0 w 2026920"/>
              <a:gd name="connsiteY0" fmla="*/ 1097280 h 1120140"/>
              <a:gd name="connsiteX1" fmla="*/ 83820 w 2026920"/>
              <a:gd name="connsiteY1" fmla="*/ 1074420 h 1120140"/>
              <a:gd name="connsiteX2" fmla="*/ 106680 w 2026920"/>
              <a:gd name="connsiteY2" fmla="*/ 1059180 h 1120140"/>
              <a:gd name="connsiteX3" fmla="*/ 129540 w 2026920"/>
              <a:gd name="connsiteY3" fmla="*/ 1051560 h 1120140"/>
              <a:gd name="connsiteX4" fmla="*/ 152400 w 2026920"/>
              <a:gd name="connsiteY4" fmla="*/ 1036320 h 1120140"/>
              <a:gd name="connsiteX5" fmla="*/ 228600 w 2026920"/>
              <a:gd name="connsiteY5" fmla="*/ 1013460 h 1120140"/>
              <a:gd name="connsiteX6" fmla="*/ 274320 w 2026920"/>
              <a:gd name="connsiteY6" fmla="*/ 990600 h 1120140"/>
              <a:gd name="connsiteX7" fmla="*/ 297180 w 2026920"/>
              <a:gd name="connsiteY7" fmla="*/ 975360 h 1120140"/>
              <a:gd name="connsiteX8" fmla="*/ 350520 w 2026920"/>
              <a:gd name="connsiteY8" fmla="*/ 952500 h 1120140"/>
              <a:gd name="connsiteX9" fmla="*/ 396240 w 2026920"/>
              <a:gd name="connsiteY9" fmla="*/ 922020 h 1120140"/>
              <a:gd name="connsiteX10" fmla="*/ 419100 w 2026920"/>
              <a:gd name="connsiteY10" fmla="*/ 906780 h 1120140"/>
              <a:gd name="connsiteX11" fmla="*/ 434340 w 2026920"/>
              <a:gd name="connsiteY11" fmla="*/ 883920 h 1120140"/>
              <a:gd name="connsiteX12" fmla="*/ 457200 w 2026920"/>
              <a:gd name="connsiteY12" fmla="*/ 868680 h 1120140"/>
              <a:gd name="connsiteX13" fmla="*/ 495300 w 2026920"/>
              <a:gd name="connsiteY13" fmla="*/ 822960 h 1120140"/>
              <a:gd name="connsiteX14" fmla="*/ 502920 w 2026920"/>
              <a:gd name="connsiteY14" fmla="*/ 800100 h 1120140"/>
              <a:gd name="connsiteX15" fmla="*/ 518160 w 2026920"/>
              <a:gd name="connsiteY15" fmla="*/ 777240 h 1120140"/>
              <a:gd name="connsiteX16" fmla="*/ 533400 w 2026920"/>
              <a:gd name="connsiteY16" fmla="*/ 731520 h 1120140"/>
              <a:gd name="connsiteX17" fmla="*/ 541020 w 2026920"/>
              <a:gd name="connsiteY17" fmla="*/ 708660 h 1120140"/>
              <a:gd name="connsiteX18" fmla="*/ 556260 w 2026920"/>
              <a:gd name="connsiteY18" fmla="*/ 685800 h 1120140"/>
              <a:gd name="connsiteX19" fmla="*/ 579120 w 2026920"/>
              <a:gd name="connsiteY19" fmla="*/ 632460 h 1120140"/>
              <a:gd name="connsiteX20" fmla="*/ 609600 w 2026920"/>
              <a:gd name="connsiteY20" fmla="*/ 586740 h 1120140"/>
              <a:gd name="connsiteX21" fmla="*/ 655320 w 2026920"/>
              <a:gd name="connsiteY21" fmla="*/ 594360 h 1120140"/>
              <a:gd name="connsiteX22" fmla="*/ 678180 w 2026920"/>
              <a:gd name="connsiteY22" fmla="*/ 617220 h 1120140"/>
              <a:gd name="connsiteX23" fmla="*/ 723900 w 2026920"/>
              <a:gd name="connsiteY23" fmla="*/ 693420 h 1120140"/>
              <a:gd name="connsiteX24" fmla="*/ 739140 w 2026920"/>
              <a:gd name="connsiteY24" fmla="*/ 739140 h 1120140"/>
              <a:gd name="connsiteX25" fmla="*/ 746760 w 2026920"/>
              <a:gd name="connsiteY25" fmla="*/ 762000 h 1120140"/>
              <a:gd name="connsiteX26" fmla="*/ 754380 w 2026920"/>
              <a:gd name="connsiteY26" fmla="*/ 784860 h 1120140"/>
              <a:gd name="connsiteX27" fmla="*/ 769620 w 2026920"/>
              <a:gd name="connsiteY27" fmla="*/ 868680 h 1120140"/>
              <a:gd name="connsiteX28" fmla="*/ 784860 w 2026920"/>
              <a:gd name="connsiteY28" fmla="*/ 891540 h 1120140"/>
              <a:gd name="connsiteX29" fmla="*/ 830580 w 2026920"/>
              <a:gd name="connsiteY29" fmla="*/ 906780 h 1120140"/>
              <a:gd name="connsiteX30" fmla="*/ 853440 w 2026920"/>
              <a:gd name="connsiteY30" fmla="*/ 914400 h 1120140"/>
              <a:gd name="connsiteX31" fmla="*/ 929640 w 2026920"/>
              <a:gd name="connsiteY31" fmla="*/ 906780 h 1120140"/>
              <a:gd name="connsiteX32" fmla="*/ 975360 w 2026920"/>
              <a:gd name="connsiteY32" fmla="*/ 876300 h 1120140"/>
              <a:gd name="connsiteX33" fmla="*/ 998220 w 2026920"/>
              <a:gd name="connsiteY33" fmla="*/ 868680 h 1120140"/>
              <a:gd name="connsiteX34" fmla="*/ 1021080 w 2026920"/>
              <a:gd name="connsiteY34" fmla="*/ 853440 h 1120140"/>
              <a:gd name="connsiteX35" fmla="*/ 1036320 w 2026920"/>
              <a:gd name="connsiteY35" fmla="*/ 830580 h 1120140"/>
              <a:gd name="connsiteX36" fmla="*/ 1043940 w 2026920"/>
              <a:gd name="connsiteY36" fmla="*/ 792480 h 1120140"/>
              <a:gd name="connsiteX37" fmla="*/ 1051560 w 2026920"/>
              <a:gd name="connsiteY37" fmla="*/ 769620 h 1120140"/>
              <a:gd name="connsiteX38" fmla="*/ 1074420 w 2026920"/>
              <a:gd name="connsiteY38" fmla="*/ 716280 h 1120140"/>
              <a:gd name="connsiteX39" fmla="*/ 1097280 w 2026920"/>
              <a:gd name="connsiteY39" fmla="*/ 708660 h 1120140"/>
              <a:gd name="connsiteX40" fmla="*/ 1211580 w 2026920"/>
              <a:gd name="connsiteY40" fmla="*/ 731520 h 1120140"/>
              <a:gd name="connsiteX41" fmla="*/ 1219200 w 2026920"/>
              <a:gd name="connsiteY41" fmla="*/ 762000 h 1120140"/>
              <a:gd name="connsiteX42" fmla="*/ 1234440 w 2026920"/>
              <a:gd name="connsiteY42" fmla="*/ 807720 h 1120140"/>
              <a:gd name="connsiteX43" fmla="*/ 1234440 w 2026920"/>
              <a:gd name="connsiteY43" fmla="*/ 1013460 h 1120140"/>
              <a:gd name="connsiteX44" fmla="*/ 1249680 w 2026920"/>
              <a:gd name="connsiteY44" fmla="*/ 1059180 h 1120140"/>
              <a:gd name="connsiteX45" fmla="*/ 1287780 w 2026920"/>
              <a:gd name="connsiteY45" fmla="*/ 1104900 h 1120140"/>
              <a:gd name="connsiteX46" fmla="*/ 1333500 w 2026920"/>
              <a:gd name="connsiteY46" fmla="*/ 1120140 h 1120140"/>
              <a:gd name="connsiteX47" fmla="*/ 1409700 w 2026920"/>
              <a:gd name="connsiteY47" fmla="*/ 1104900 h 1120140"/>
              <a:gd name="connsiteX48" fmla="*/ 1432560 w 2026920"/>
              <a:gd name="connsiteY48" fmla="*/ 1082040 h 1120140"/>
              <a:gd name="connsiteX49" fmla="*/ 1447800 w 2026920"/>
              <a:gd name="connsiteY49" fmla="*/ 1059180 h 1120140"/>
              <a:gd name="connsiteX50" fmla="*/ 1455420 w 2026920"/>
              <a:gd name="connsiteY50" fmla="*/ 1021080 h 1120140"/>
              <a:gd name="connsiteX51" fmla="*/ 1463040 w 2026920"/>
              <a:gd name="connsiteY51" fmla="*/ 792480 h 1120140"/>
              <a:gd name="connsiteX52" fmla="*/ 1470660 w 2026920"/>
              <a:gd name="connsiteY52" fmla="*/ 762000 h 1120140"/>
              <a:gd name="connsiteX53" fmla="*/ 1485900 w 2026920"/>
              <a:gd name="connsiteY53" fmla="*/ 739140 h 1120140"/>
              <a:gd name="connsiteX54" fmla="*/ 1531620 w 2026920"/>
              <a:gd name="connsiteY54" fmla="*/ 701040 h 1120140"/>
              <a:gd name="connsiteX55" fmla="*/ 1607820 w 2026920"/>
              <a:gd name="connsiteY55" fmla="*/ 693420 h 1120140"/>
              <a:gd name="connsiteX56" fmla="*/ 1638300 w 2026920"/>
              <a:gd name="connsiteY56" fmla="*/ 678180 h 1120140"/>
              <a:gd name="connsiteX57" fmla="*/ 1661160 w 2026920"/>
              <a:gd name="connsiteY57" fmla="*/ 670560 h 1120140"/>
              <a:gd name="connsiteX58" fmla="*/ 1706880 w 2026920"/>
              <a:gd name="connsiteY58" fmla="*/ 640080 h 1120140"/>
              <a:gd name="connsiteX59" fmla="*/ 1729740 w 2026920"/>
              <a:gd name="connsiteY59" fmla="*/ 624840 h 1120140"/>
              <a:gd name="connsiteX60" fmla="*/ 1729740 w 2026920"/>
              <a:gd name="connsiteY60" fmla="*/ 510540 h 1120140"/>
              <a:gd name="connsiteX61" fmla="*/ 1714500 w 2026920"/>
              <a:gd name="connsiteY61" fmla="*/ 464820 h 1120140"/>
              <a:gd name="connsiteX62" fmla="*/ 1729740 w 2026920"/>
              <a:gd name="connsiteY62" fmla="*/ 327660 h 1120140"/>
              <a:gd name="connsiteX63" fmla="*/ 1752600 w 2026920"/>
              <a:gd name="connsiteY63" fmla="*/ 281940 h 1120140"/>
              <a:gd name="connsiteX64" fmla="*/ 1767840 w 2026920"/>
              <a:gd name="connsiteY64" fmla="*/ 236220 h 1120140"/>
              <a:gd name="connsiteX65" fmla="*/ 1783080 w 2026920"/>
              <a:gd name="connsiteY65" fmla="*/ 190500 h 1120140"/>
              <a:gd name="connsiteX66" fmla="*/ 1790700 w 2026920"/>
              <a:gd name="connsiteY66" fmla="*/ 167640 h 1120140"/>
              <a:gd name="connsiteX67" fmla="*/ 1798320 w 2026920"/>
              <a:gd name="connsiteY67" fmla="*/ 137160 h 1120140"/>
              <a:gd name="connsiteX68" fmla="*/ 1836420 w 2026920"/>
              <a:gd name="connsiteY68" fmla="*/ 83820 h 1120140"/>
              <a:gd name="connsiteX69" fmla="*/ 1859280 w 2026920"/>
              <a:gd name="connsiteY69" fmla="*/ 60960 h 1120140"/>
              <a:gd name="connsiteX70" fmla="*/ 1874520 w 2026920"/>
              <a:gd name="connsiteY70" fmla="*/ 38100 h 1120140"/>
              <a:gd name="connsiteX71" fmla="*/ 1912620 w 2026920"/>
              <a:gd name="connsiteY71" fmla="*/ 30480 h 1120140"/>
              <a:gd name="connsiteX72" fmla="*/ 1958340 w 2026920"/>
              <a:gd name="connsiteY72" fmla="*/ 15240 h 1120140"/>
              <a:gd name="connsiteX73" fmla="*/ 1996440 w 2026920"/>
              <a:gd name="connsiteY73" fmla="*/ 7620 h 1120140"/>
              <a:gd name="connsiteX74" fmla="*/ 2026920 w 2026920"/>
              <a:gd name="connsiteY74" fmla="*/ 0 h 1120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2026920" h="1120140">
                <a:moveTo>
                  <a:pt x="0" y="1097280"/>
                </a:moveTo>
                <a:cubicBezTo>
                  <a:pt x="27940" y="1089660"/>
                  <a:pt x="56547" y="1084160"/>
                  <a:pt x="83820" y="1074420"/>
                </a:cubicBezTo>
                <a:cubicBezTo>
                  <a:pt x="92445" y="1071340"/>
                  <a:pt x="98489" y="1063276"/>
                  <a:pt x="106680" y="1059180"/>
                </a:cubicBezTo>
                <a:cubicBezTo>
                  <a:pt x="113864" y="1055588"/>
                  <a:pt x="122356" y="1055152"/>
                  <a:pt x="129540" y="1051560"/>
                </a:cubicBezTo>
                <a:cubicBezTo>
                  <a:pt x="137731" y="1047464"/>
                  <a:pt x="143982" y="1039928"/>
                  <a:pt x="152400" y="1036320"/>
                </a:cubicBezTo>
                <a:cubicBezTo>
                  <a:pt x="182217" y="1023541"/>
                  <a:pt x="197867" y="1033949"/>
                  <a:pt x="228600" y="1013460"/>
                </a:cubicBezTo>
                <a:cubicBezTo>
                  <a:pt x="294114" y="969784"/>
                  <a:pt x="211224" y="1022148"/>
                  <a:pt x="274320" y="990600"/>
                </a:cubicBezTo>
                <a:cubicBezTo>
                  <a:pt x="282511" y="986504"/>
                  <a:pt x="288989" y="979456"/>
                  <a:pt x="297180" y="975360"/>
                </a:cubicBezTo>
                <a:cubicBezTo>
                  <a:pt x="360244" y="943828"/>
                  <a:pt x="271238" y="1000069"/>
                  <a:pt x="350520" y="952500"/>
                </a:cubicBezTo>
                <a:cubicBezTo>
                  <a:pt x="366226" y="943076"/>
                  <a:pt x="381000" y="932180"/>
                  <a:pt x="396240" y="922020"/>
                </a:cubicBezTo>
                <a:lnTo>
                  <a:pt x="419100" y="906780"/>
                </a:lnTo>
                <a:cubicBezTo>
                  <a:pt x="424180" y="899160"/>
                  <a:pt x="427864" y="890396"/>
                  <a:pt x="434340" y="883920"/>
                </a:cubicBezTo>
                <a:cubicBezTo>
                  <a:pt x="440816" y="877444"/>
                  <a:pt x="450165" y="874543"/>
                  <a:pt x="457200" y="868680"/>
                </a:cubicBezTo>
                <a:cubicBezTo>
                  <a:pt x="471645" y="856643"/>
                  <a:pt x="486737" y="840086"/>
                  <a:pt x="495300" y="822960"/>
                </a:cubicBezTo>
                <a:cubicBezTo>
                  <a:pt x="498892" y="815776"/>
                  <a:pt x="499328" y="807284"/>
                  <a:pt x="502920" y="800100"/>
                </a:cubicBezTo>
                <a:cubicBezTo>
                  <a:pt x="507016" y="791909"/>
                  <a:pt x="514441" y="785609"/>
                  <a:pt x="518160" y="777240"/>
                </a:cubicBezTo>
                <a:cubicBezTo>
                  <a:pt x="524684" y="762560"/>
                  <a:pt x="528320" y="746760"/>
                  <a:pt x="533400" y="731520"/>
                </a:cubicBezTo>
                <a:cubicBezTo>
                  <a:pt x="535940" y="723900"/>
                  <a:pt x="536565" y="715343"/>
                  <a:pt x="541020" y="708660"/>
                </a:cubicBezTo>
                <a:cubicBezTo>
                  <a:pt x="546100" y="701040"/>
                  <a:pt x="552164" y="693991"/>
                  <a:pt x="556260" y="685800"/>
                </a:cubicBezTo>
                <a:cubicBezTo>
                  <a:pt x="587792" y="622736"/>
                  <a:pt x="531551" y="711742"/>
                  <a:pt x="579120" y="632460"/>
                </a:cubicBezTo>
                <a:cubicBezTo>
                  <a:pt x="588544" y="616754"/>
                  <a:pt x="609600" y="586740"/>
                  <a:pt x="609600" y="586740"/>
                </a:cubicBezTo>
                <a:cubicBezTo>
                  <a:pt x="624840" y="589280"/>
                  <a:pt x="641201" y="588085"/>
                  <a:pt x="655320" y="594360"/>
                </a:cubicBezTo>
                <a:cubicBezTo>
                  <a:pt x="665168" y="598737"/>
                  <a:pt x="671564" y="608714"/>
                  <a:pt x="678180" y="617220"/>
                </a:cubicBezTo>
                <a:cubicBezTo>
                  <a:pt x="692913" y="636162"/>
                  <a:pt x="714142" y="669026"/>
                  <a:pt x="723900" y="693420"/>
                </a:cubicBezTo>
                <a:cubicBezTo>
                  <a:pt x="729866" y="708335"/>
                  <a:pt x="734060" y="723900"/>
                  <a:pt x="739140" y="739140"/>
                </a:cubicBezTo>
                <a:lnTo>
                  <a:pt x="746760" y="762000"/>
                </a:lnTo>
                <a:lnTo>
                  <a:pt x="754380" y="784860"/>
                </a:lnTo>
                <a:cubicBezTo>
                  <a:pt x="756146" y="797220"/>
                  <a:pt x="761921" y="850716"/>
                  <a:pt x="769620" y="868680"/>
                </a:cubicBezTo>
                <a:cubicBezTo>
                  <a:pt x="773228" y="877098"/>
                  <a:pt x="777094" y="886686"/>
                  <a:pt x="784860" y="891540"/>
                </a:cubicBezTo>
                <a:cubicBezTo>
                  <a:pt x="798483" y="900054"/>
                  <a:pt x="815340" y="901700"/>
                  <a:pt x="830580" y="906780"/>
                </a:cubicBezTo>
                <a:lnTo>
                  <a:pt x="853440" y="914400"/>
                </a:lnTo>
                <a:cubicBezTo>
                  <a:pt x="878840" y="911860"/>
                  <a:pt x="904410" y="910662"/>
                  <a:pt x="929640" y="906780"/>
                </a:cubicBezTo>
                <a:cubicBezTo>
                  <a:pt x="964971" y="901344"/>
                  <a:pt x="943805" y="897337"/>
                  <a:pt x="975360" y="876300"/>
                </a:cubicBezTo>
                <a:cubicBezTo>
                  <a:pt x="982043" y="871845"/>
                  <a:pt x="991036" y="872272"/>
                  <a:pt x="998220" y="868680"/>
                </a:cubicBezTo>
                <a:cubicBezTo>
                  <a:pt x="1006411" y="864584"/>
                  <a:pt x="1013460" y="858520"/>
                  <a:pt x="1021080" y="853440"/>
                </a:cubicBezTo>
                <a:cubicBezTo>
                  <a:pt x="1026160" y="845820"/>
                  <a:pt x="1033104" y="839155"/>
                  <a:pt x="1036320" y="830580"/>
                </a:cubicBezTo>
                <a:cubicBezTo>
                  <a:pt x="1040868" y="818453"/>
                  <a:pt x="1040799" y="805045"/>
                  <a:pt x="1043940" y="792480"/>
                </a:cubicBezTo>
                <a:cubicBezTo>
                  <a:pt x="1045888" y="784688"/>
                  <a:pt x="1049353" y="777343"/>
                  <a:pt x="1051560" y="769620"/>
                </a:cubicBezTo>
                <a:cubicBezTo>
                  <a:pt x="1056983" y="750639"/>
                  <a:pt x="1057234" y="730029"/>
                  <a:pt x="1074420" y="716280"/>
                </a:cubicBezTo>
                <a:cubicBezTo>
                  <a:pt x="1080692" y="711262"/>
                  <a:pt x="1089660" y="711200"/>
                  <a:pt x="1097280" y="708660"/>
                </a:cubicBezTo>
                <a:cubicBezTo>
                  <a:pt x="1102941" y="709132"/>
                  <a:pt x="1191688" y="701682"/>
                  <a:pt x="1211580" y="731520"/>
                </a:cubicBezTo>
                <a:cubicBezTo>
                  <a:pt x="1217389" y="740234"/>
                  <a:pt x="1216191" y="751969"/>
                  <a:pt x="1219200" y="762000"/>
                </a:cubicBezTo>
                <a:cubicBezTo>
                  <a:pt x="1223816" y="777387"/>
                  <a:pt x="1234440" y="807720"/>
                  <a:pt x="1234440" y="807720"/>
                </a:cubicBezTo>
                <a:cubicBezTo>
                  <a:pt x="1229109" y="893009"/>
                  <a:pt x="1220350" y="933618"/>
                  <a:pt x="1234440" y="1013460"/>
                </a:cubicBezTo>
                <a:cubicBezTo>
                  <a:pt x="1237232" y="1029280"/>
                  <a:pt x="1240769" y="1045814"/>
                  <a:pt x="1249680" y="1059180"/>
                </a:cubicBezTo>
                <a:cubicBezTo>
                  <a:pt x="1259166" y="1073408"/>
                  <a:pt x="1272249" y="1096272"/>
                  <a:pt x="1287780" y="1104900"/>
                </a:cubicBezTo>
                <a:cubicBezTo>
                  <a:pt x="1301823" y="1112702"/>
                  <a:pt x="1333500" y="1120140"/>
                  <a:pt x="1333500" y="1120140"/>
                </a:cubicBezTo>
                <a:cubicBezTo>
                  <a:pt x="1338017" y="1119495"/>
                  <a:pt x="1395191" y="1114572"/>
                  <a:pt x="1409700" y="1104900"/>
                </a:cubicBezTo>
                <a:cubicBezTo>
                  <a:pt x="1418666" y="1098922"/>
                  <a:pt x="1425661" y="1090319"/>
                  <a:pt x="1432560" y="1082040"/>
                </a:cubicBezTo>
                <a:cubicBezTo>
                  <a:pt x="1438423" y="1075005"/>
                  <a:pt x="1442720" y="1066800"/>
                  <a:pt x="1447800" y="1059180"/>
                </a:cubicBezTo>
                <a:cubicBezTo>
                  <a:pt x="1450340" y="1046480"/>
                  <a:pt x="1454681" y="1034010"/>
                  <a:pt x="1455420" y="1021080"/>
                </a:cubicBezTo>
                <a:cubicBezTo>
                  <a:pt x="1459770" y="944962"/>
                  <a:pt x="1458563" y="868591"/>
                  <a:pt x="1463040" y="792480"/>
                </a:cubicBezTo>
                <a:cubicBezTo>
                  <a:pt x="1463655" y="782025"/>
                  <a:pt x="1466535" y="771626"/>
                  <a:pt x="1470660" y="762000"/>
                </a:cubicBezTo>
                <a:cubicBezTo>
                  <a:pt x="1474268" y="753582"/>
                  <a:pt x="1480037" y="746175"/>
                  <a:pt x="1485900" y="739140"/>
                </a:cubicBezTo>
                <a:cubicBezTo>
                  <a:pt x="1492340" y="731412"/>
                  <a:pt x="1519251" y="703894"/>
                  <a:pt x="1531620" y="701040"/>
                </a:cubicBezTo>
                <a:cubicBezTo>
                  <a:pt x="1556493" y="695300"/>
                  <a:pt x="1582420" y="695960"/>
                  <a:pt x="1607820" y="693420"/>
                </a:cubicBezTo>
                <a:cubicBezTo>
                  <a:pt x="1617980" y="688340"/>
                  <a:pt x="1627859" y="682655"/>
                  <a:pt x="1638300" y="678180"/>
                </a:cubicBezTo>
                <a:cubicBezTo>
                  <a:pt x="1645683" y="675016"/>
                  <a:pt x="1654139" y="674461"/>
                  <a:pt x="1661160" y="670560"/>
                </a:cubicBezTo>
                <a:cubicBezTo>
                  <a:pt x="1677171" y="661665"/>
                  <a:pt x="1691640" y="650240"/>
                  <a:pt x="1706880" y="640080"/>
                </a:cubicBezTo>
                <a:lnTo>
                  <a:pt x="1729740" y="624840"/>
                </a:lnTo>
                <a:cubicBezTo>
                  <a:pt x="1758812" y="581232"/>
                  <a:pt x="1757649" y="594268"/>
                  <a:pt x="1729740" y="510540"/>
                </a:cubicBezTo>
                <a:lnTo>
                  <a:pt x="1714500" y="464820"/>
                </a:lnTo>
                <a:cubicBezTo>
                  <a:pt x="1716688" y="442940"/>
                  <a:pt x="1724946" y="354026"/>
                  <a:pt x="1729740" y="327660"/>
                </a:cubicBezTo>
                <a:cubicBezTo>
                  <a:pt x="1736153" y="292388"/>
                  <a:pt x="1737583" y="315729"/>
                  <a:pt x="1752600" y="281940"/>
                </a:cubicBezTo>
                <a:cubicBezTo>
                  <a:pt x="1759124" y="267260"/>
                  <a:pt x="1762760" y="251460"/>
                  <a:pt x="1767840" y="236220"/>
                </a:cubicBezTo>
                <a:lnTo>
                  <a:pt x="1783080" y="190500"/>
                </a:lnTo>
                <a:cubicBezTo>
                  <a:pt x="1785620" y="182880"/>
                  <a:pt x="1788752" y="175432"/>
                  <a:pt x="1790700" y="167640"/>
                </a:cubicBezTo>
                <a:cubicBezTo>
                  <a:pt x="1793240" y="157480"/>
                  <a:pt x="1794195" y="146786"/>
                  <a:pt x="1798320" y="137160"/>
                </a:cubicBezTo>
                <a:cubicBezTo>
                  <a:pt x="1801766" y="129119"/>
                  <a:pt x="1834190" y="86422"/>
                  <a:pt x="1836420" y="83820"/>
                </a:cubicBezTo>
                <a:cubicBezTo>
                  <a:pt x="1843433" y="75638"/>
                  <a:pt x="1852381" y="69239"/>
                  <a:pt x="1859280" y="60960"/>
                </a:cubicBezTo>
                <a:cubicBezTo>
                  <a:pt x="1865143" y="53925"/>
                  <a:pt x="1866569" y="42644"/>
                  <a:pt x="1874520" y="38100"/>
                </a:cubicBezTo>
                <a:cubicBezTo>
                  <a:pt x="1885765" y="31674"/>
                  <a:pt x="1900125" y="33888"/>
                  <a:pt x="1912620" y="30480"/>
                </a:cubicBezTo>
                <a:cubicBezTo>
                  <a:pt x="1928118" y="26253"/>
                  <a:pt x="1942588" y="18390"/>
                  <a:pt x="1958340" y="15240"/>
                </a:cubicBezTo>
                <a:cubicBezTo>
                  <a:pt x="1971040" y="12700"/>
                  <a:pt x="1983797" y="10430"/>
                  <a:pt x="1996440" y="7620"/>
                </a:cubicBezTo>
                <a:cubicBezTo>
                  <a:pt x="2006663" y="5348"/>
                  <a:pt x="2026920" y="0"/>
                  <a:pt x="2026920"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5" name="자유형 25">
            <a:extLst>
              <a:ext uri="{FF2B5EF4-FFF2-40B4-BE49-F238E27FC236}">
                <a16:creationId xmlns:a16="http://schemas.microsoft.com/office/drawing/2014/main" id="{779BEB01-D188-5C0F-E98F-31B2133B61FA}"/>
              </a:ext>
            </a:extLst>
          </p:cNvPr>
          <p:cNvSpPr/>
          <p:nvPr/>
        </p:nvSpPr>
        <p:spPr>
          <a:xfrm>
            <a:off x="4746773" y="3987880"/>
            <a:ext cx="1941512" cy="1227138"/>
          </a:xfrm>
          <a:custGeom>
            <a:avLst/>
            <a:gdLst>
              <a:gd name="connsiteX0" fmla="*/ 0 w 2034540"/>
              <a:gd name="connsiteY0" fmla="*/ 1226820 h 1226820"/>
              <a:gd name="connsiteX1" fmla="*/ 91440 w 2034540"/>
              <a:gd name="connsiteY1" fmla="*/ 1181100 h 1226820"/>
              <a:gd name="connsiteX2" fmla="*/ 114300 w 2034540"/>
              <a:gd name="connsiteY2" fmla="*/ 1173480 h 1226820"/>
              <a:gd name="connsiteX3" fmla="*/ 137160 w 2034540"/>
              <a:gd name="connsiteY3" fmla="*/ 1150620 h 1226820"/>
              <a:gd name="connsiteX4" fmla="*/ 160020 w 2034540"/>
              <a:gd name="connsiteY4" fmla="*/ 1135380 h 1226820"/>
              <a:gd name="connsiteX5" fmla="*/ 182880 w 2034540"/>
              <a:gd name="connsiteY5" fmla="*/ 1112520 h 1226820"/>
              <a:gd name="connsiteX6" fmla="*/ 205740 w 2034540"/>
              <a:gd name="connsiteY6" fmla="*/ 1104900 h 1226820"/>
              <a:gd name="connsiteX7" fmla="*/ 251460 w 2034540"/>
              <a:gd name="connsiteY7" fmla="*/ 1066800 h 1226820"/>
              <a:gd name="connsiteX8" fmla="*/ 274320 w 2034540"/>
              <a:gd name="connsiteY8" fmla="*/ 1059180 h 1226820"/>
              <a:gd name="connsiteX9" fmla="*/ 342900 w 2034540"/>
              <a:gd name="connsiteY9" fmla="*/ 1013460 h 1226820"/>
              <a:gd name="connsiteX10" fmla="*/ 365760 w 2034540"/>
              <a:gd name="connsiteY10" fmla="*/ 998220 h 1226820"/>
              <a:gd name="connsiteX11" fmla="*/ 388620 w 2034540"/>
              <a:gd name="connsiteY11" fmla="*/ 982980 h 1226820"/>
              <a:gd name="connsiteX12" fmla="*/ 403860 w 2034540"/>
              <a:gd name="connsiteY12" fmla="*/ 960120 h 1226820"/>
              <a:gd name="connsiteX13" fmla="*/ 426720 w 2034540"/>
              <a:gd name="connsiteY13" fmla="*/ 944880 h 1226820"/>
              <a:gd name="connsiteX14" fmla="*/ 480060 w 2034540"/>
              <a:gd name="connsiteY14" fmla="*/ 922020 h 1226820"/>
              <a:gd name="connsiteX15" fmla="*/ 495300 w 2034540"/>
              <a:gd name="connsiteY15" fmla="*/ 899160 h 1226820"/>
              <a:gd name="connsiteX16" fmla="*/ 525780 w 2034540"/>
              <a:gd name="connsiteY16" fmla="*/ 891540 h 1226820"/>
              <a:gd name="connsiteX17" fmla="*/ 571500 w 2034540"/>
              <a:gd name="connsiteY17" fmla="*/ 876300 h 1226820"/>
              <a:gd name="connsiteX18" fmla="*/ 982980 w 2034540"/>
              <a:gd name="connsiteY18" fmla="*/ 868680 h 1226820"/>
              <a:gd name="connsiteX19" fmla="*/ 1043940 w 2034540"/>
              <a:gd name="connsiteY19" fmla="*/ 853440 h 1226820"/>
              <a:gd name="connsiteX20" fmla="*/ 1089660 w 2034540"/>
              <a:gd name="connsiteY20" fmla="*/ 838200 h 1226820"/>
              <a:gd name="connsiteX21" fmla="*/ 1112520 w 2034540"/>
              <a:gd name="connsiteY21" fmla="*/ 830580 h 1226820"/>
              <a:gd name="connsiteX22" fmla="*/ 1143000 w 2034540"/>
              <a:gd name="connsiteY22" fmla="*/ 822960 h 1226820"/>
              <a:gd name="connsiteX23" fmla="*/ 1188720 w 2034540"/>
              <a:gd name="connsiteY23" fmla="*/ 807720 h 1226820"/>
              <a:gd name="connsiteX24" fmla="*/ 1219200 w 2034540"/>
              <a:gd name="connsiteY24" fmla="*/ 800100 h 1226820"/>
              <a:gd name="connsiteX25" fmla="*/ 1242060 w 2034540"/>
              <a:gd name="connsiteY25" fmla="*/ 784860 h 1226820"/>
              <a:gd name="connsiteX26" fmla="*/ 1303020 w 2034540"/>
              <a:gd name="connsiteY26" fmla="*/ 769620 h 1226820"/>
              <a:gd name="connsiteX27" fmla="*/ 1356360 w 2034540"/>
              <a:gd name="connsiteY27" fmla="*/ 746760 h 1226820"/>
              <a:gd name="connsiteX28" fmla="*/ 1386840 w 2034540"/>
              <a:gd name="connsiteY28" fmla="*/ 731520 h 1226820"/>
              <a:gd name="connsiteX29" fmla="*/ 1432560 w 2034540"/>
              <a:gd name="connsiteY29" fmla="*/ 716280 h 1226820"/>
              <a:gd name="connsiteX30" fmla="*/ 1455420 w 2034540"/>
              <a:gd name="connsiteY30" fmla="*/ 693420 h 1226820"/>
              <a:gd name="connsiteX31" fmla="*/ 1478280 w 2034540"/>
              <a:gd name="connsiteY31" fmla="*/ 685800 h 1226820"/>
              <a:gd name="connsiteX32" fmla="*/ 1524000 w 2034540"/>
              <a:gd name="connsiteY32" fmla="*/ 655320 h 1226820"/>
              <a:gd name="connsiteX33" fmla="*/ 1546860 w 2034540"/>
              <a:gd name="connsiteY33" fmla="*/ 640080 h 1226820"/>
              <a:gd name="connsiteX34" fmla="*/ 1569720 w 2034540"/>
              <a:gd name="connsiteY34" fmla="*/ 624840 h 1226820"/>
              <a:gd name="connsiteX35" fmla="*/ 1615440 w 2034540"/>
              <a:gd name="connsiteY35" fmla="*/ 586740 h 1226820"/>
              <a:gd name="connsiteX36" fmla="*/ 1661160 w 2034540"/>
              <a:gd name="connsiteY36" fmla="*/ 548640 h 1226820"/>
              <a:gd name="connsiteX37" fmla="*/ 1676400 w 2034540"/>
              <a:gd name="connsiteY37" fmla="*/ 525780 h 1226820"/>
              <a:gd name="connsiteX38" fmla="*/ 1714500 w 2034540"/>
              <a:gd name="connsiteY38" fmla="*/ 472440 h 1226820"/>
              <a:gd name="connsiteX39" fmla="*/ 1729740 w 2034540"/>
              <a:gd name="connsiteY39" fmla="*/ 441960 h 1226820"/>
              <a:gd name="connsiteX40" fmla="*/ 1767840 w 2034540"/>
              <a:gd name="connsiteY40" fmla="*/ 388620 h 1226820"/>
              <a:gd name="connsiteX41" fmla="*/ 1775460 w 2034540"/>
              <a:gd name="connsiteY41" fmla="*/ 365760 h 1226820"/>
              <a:gd name="connsiteX42" fmla="*/ 1805940 w 2034540"/>
              <a:gd name="connsiteY42" fmla="*/ 320040 h 1226820"/>
              <a:gd name="connsiteX43" fmla="*/ 1821180 w 2034540"/>
              <a:gd name="connsiteY43" fmla="*/ 297180 h 1226820"/>
              <a:gd name="connsiteX44" fmla="*/ 1844040 w 2034540"/>
              <a:gd name="connsiteY44" fmla="*/ 266700 h 1226820"/>
              <a:gd name="connsiteX45" fmla="*/ 1859280 w 2034540"/>
              <a:gd name="connsiteY45" fmla="*/ 236220 h 1226820"/>
              <a:gd name="connsiteX46" fmla="*/ 1889760 w 2034540"/>
              <a:gd name="connsiteY46" fmla="*/ 190500 h 1226820"/>
              <a:gd name="connsiteX47" fmla="*/ 1905000 w 2034540"/>
              <a:gd name="connsiteY47" fmla="*/ 167640 h 1226820"/>
              <a:gd name="connsiteX48" fmla="*/ 1927860 w 2034540"/>
              <a:gd name="connsiteY48" fmla="*/ 144780 h 1226820"/>
              <a:gd name="connsiteX49" fmla="*/ 1958340 w 2034540"/>
              <a:gd name="connsiteY49" fmla="*/ 99060 h 1226820"/>
              <a:gd name="connsiteX50" fmla="*/ 1973580 w 2034540"/>
              <a:gd name="connsiteY50" fmla="*/ 76200 h 1226820"/>
              <a:gd name="connsiteX51" fmla="*/ 1996440 w 2034540"/>
              <a:gd name="connsiteY51" fmla="*/ 53340 h 1226820"/>
              <a:gd name="connsiteX52" fmla="*/ 2004060 w 2034540"/>
              <a:gd name="connsiteY52" fmla="*/ 30480 h 1226820"/>
              <a:gd name="connsiteX53" fmla="*/ 2034540 w 2034540"/>
              <a:gd name="connsiteY53" fmla="*/ 0 h 12268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2034540" h="1226820">
                <a:moveTo>
                  <a:pt x="0" y="1226820"/>
                </a:moveTo>
                <a:cubicBezTo>
                  <a:pt x="30480" y="1211580"/>
                  <a:pt x="60559" y="1195511"/>
                  <a:pt x="91440" y="1181100"/>
                </a:cubicBezTo>
                <a:cubicBezTo>
                  <a:pt x="98719" y="1177703"/>
                  <a:pt x="107617" y="1177935"/>
                  <a:pt x="114300" y="1173480"/>
                </a:cubicBezTo>
                <a:cubicBezTo>
                  <a:pt x="123266" y="1167502"/>
                  <a:pt x="128881" y="1157519"/>
                  <a:pt x="137160" y="1150620"/>
                </a:cubicBezTo>
                <a:cubicBezTo>
                  <a:pt x="144195" y="1144757"/>
                  <a:pt x="152985" y="1141243"/>
                  <a:pt x="160020" y="1135380"/>
                </a:cubicBezTo>
                <a:cubicBezTo>
                  <a:pt x="168299" y="1128481"/>
                  <a:pt x="173914" y="1118498"/>
                  <a:pt x="182880" y="1112520"/>
                </a:cubicBezTo>
                <a:cubicBezTo>
                  <a:pt x="189563" y="1108065"/>
                  <a:pt x="198556" y="1108492"/>
                  <a:pt x="205740" y="1104900"/>
                </a:cubicBezTo>
                <a:cubicBezTo>
                  <a:pt x="255601" y="1079969"/>
                  <a:pt x="200903" y="1100505"/>
                  <a:pt x="251460" y="1066800"/>
                </a:cubicBezTo>
                <a:cubicBezTo>
                  <a:pt x="258143" y="1062345"/>
                  <a:pt x="267299" y="1063081"/>
                  <a:pt x="274320" y="1059180"/>
                </a:cubicBezTo>
                <a:lnTo>
                  <a:pt x="342900" y="1013460"/>
                </a:lnTo>
                <a:lnTo>
                  <a:pt x="365760" y="998220"/>
                </a:lnTo>
                <a:lnTo>
                  <a:pt x="388620" y="982980"/>
                </a:lnTo>
                <a:cubicBezTo>
                  <a:pt x="393700" y="975360"/>
                  <a:pt x="397384" y="966596"/>
                  <a:pt x="403860" y="960120"/>
                </a:cubicBezTo>
                <a:cubicBezTo>
                  <a:pt x="410336" y="953644"/>
                  <a:pt x="418769" y="949424"/>
                  <a:pt x="426720" y="944880"/>
                </a:cubicBezTo>
                <a:cubicBezTo>
                  <a:pt x="453085" y="929814"/>
                  <a:pt x="454413" y="930569"/>
                  <a:pt x="480060" y="922020"/>
                </a:cubicBezTo>
                <a:cubicBezTo>
                  <a:pt x="485140" y="914400"/>
                  <a:pt x="487680" y="904240"/>
                  <a:pt x="495300" y="899160"/>
                </a:cubicBezTo>
                <a:cubicBezTo>
                  <a:pt x="504014" y="893351"/>
                  <a:pt x="515749" y="894549"/>
                  <a:pt x="525780" y="891540"/>
                </a:cubicBezTo>
                <a:cubicBezTo>
                  <a:pt x="541167" y="886924"/>
                  <a:pt x="555438" y="876597"/>
                  <a:pt x="571500" y="876300"/>
                </a:cubicBezTo>
                <a:lnTo>
                  <a:pt x="982980" y="868680"/>
                </a:lnTo>
                <a:cubicBezTo>
                  <a:pt x="1052343" y="845559"/>
                  <a:pt x="942792" y="881026"/>
                  <a:pt x="1043940" y="853440"/>
                </a:cubicBezTo>
                <a:cubicBezTo>
                  <a:pt x="1059438" y="849213"/>
                  <a:pt x="1074420" y="843280"/>
                  <a:pt x="1089660" y="838200"/>
                </a:cubicBezTo>
                <a:cubicBezTo>
                  <a:pt x="1097280" y="835660"/>
                  <a:pt x="1104728" y="832528"/>
                  <a:pt x="1112520" y="830580"/>
                </a:cubicBezTo>
                <a:cubicBezTo>
                  <a:pt x="1122680" y="828040"/>
                  <a:pt x="1132969" y="825969"/>
                  <a:pt x="1143000" y="822960"/>
                </a:cubicBezTo>
                <a:cubicBezTo>
                  <a:pt x="1158387" y="818344"/>
                  <a:pt x="1173135" y="811616"/>
                  <a:pt x="1188720" y="807720"/>
                </a:cubicBezTo>
                <a:lnTo>
                  <a:pt x="1219200" y="800100"/>
                </a:lnTo>
                <a:cubicBezTo>
                  <a:pt x="1226820" y="795020"/>
                  <a:pt x="1233453" y="787990"/>
                  <a:pt x="1242060" y="784860"/>
                </a:cubicBezTo>
                <a:cubicBezTo>
                  <a:pt x="1261744" y="777702"/>
                  <a:pt x="1284286" y="778987"/>
                  <a:pt x="1303020" y="769620"/>
                </a:cubicBezTo>
                <a:cubicBezTo>
                  <a:pt x="1404109" y="719075"/>
                  <a:pt x="1277875" y="780396"/>
                  <a:pt x="1356360" y="746760"/>
                </a:cubicBezTo>
                <a:cubicBezTo>
                  <a:pt x="1366801" y="742285"/>
                  <a:pt x="1376293" y="735739"/>
                  <a:pt x="1386840" y="731520"/>
                </a:cubicBezTo>
                <a:cubicBezTo>
                  <a:pt x="1401755" y="725554"/>
                  <a:pt x="1432560" y="716280"/>
                  <a:pt x="1432560" y="716280"/>
                </a:cubicBezTo>
                <a:cubicBezTo>
                  <a:pt x="1440180" y="708660"/>
                  <a:pt x="1446454" y="699398"/>
                  <a:pt x="1455420" y="693420"/>
                </a:cubicBezTo>
                <a:cubicBezTo>
                  <a:pt x="1462103" y="688965"/>
                  <a:pt x="1471259" y="689701"/>
                  <a:pt x="1478280" y="685800"/>
                </a:cubicBezTo>
                <a:cubicBezTo>
                  <a:pt x="1494291" y="676905"/>
                  <a:pt x="1508760" y="665480"/>
                  <a:pt x="1524000" y="655320"/>
                </a:cubicBezTo>
                <a:lnTo>
                  <a:pt x="1546860" y="640080"/>
                </a:lnTo>
                <a:cubicBezTo>
                  <a:pt x="1554480" y="635000"/>
                  <a:pt x="1563244" y="631316"/>
                  <a:pt x="1569720" y="624840"/>
                </a:cubicBezTo>
                <a:cubicBezTo>
                  <a:pt x="1636506" y="558054"/>
                  <a:pt x="1551787" y="639784"/>
                  <a:pt x="1615440" y="586740"/>
                </a:cubicBezTo>
                <a:cubicBezTo>
                  <a:pt x="1674112" y="537847"/>
                  <a:pt x="1604403" y="586478"/>
                  <a:pt x="1661160" y="548640"/>
                </a:cubicBezTo>
                <a:cubicBezTo>
                  <a:pt x="1666240" y="541020"/>
                  <a:pt x="1671077" y="533232"/>
                  <a:pt x="1676400" y="525780"/>
                </a:cubicBezTo>
                <a:cubicBezTo>
                  <a:pt x="1688082" y="509425"/>
                  <a:pt x="1704238" y="490398"/>
                  <a:pt x="1714500" y="472440"/>
                </a:cubicBezTo>
                <a:cubicBezTo>
                  <a:pt x="1720136" y="462577"/>
                  <a:pt x="1723720" y="451593"/>
                  <a:pt x="1729740" y="441960"/>
                </a:cubicBezTo>
                <a:cubicBezTo>
                  <a:pt x="1738369" y="428154"/>
                  <a:pt x="1759780" y="404740"/>
                  <a:pt x="1767840" y="388620"/>
                </a:cubicBezTo>
                <a:cubicBezTo>
                  <a:pt x="1771432" y="381436"/>
                  <a:pt x="1771559" y="372781"/>
                  <a:pt x="1775460" y="365760"/>
                </a:cubicBezTo>
                <a:cubicBezTo>
                  <a:pt x="1784355" y="349749"/>
                  <a:pt x="1795780" y="335280"/>
                  <a:pt x="1805940" y="320040"/>
                </a:cubicBezTo>
                <a:cubicBezTo>
                  <a:pt x="1811020" y="312420"/>
                  <a:pt x="1815685" y="304506"/>
                  <a:pt x="1821180" y="297180"/>
                </a:cubicBezTo>
                <a:cubicBezTo>
                  <a:pt x="1828800" y="287020"/>
                  <a:pt x="1837309" y="277470"/>
                  <a:pt x="1844040" y="266700"/>
                </a:cubicBezTo>
                <a:cubicBezTo>
                  <a:pt x="1850060" y="257067"/>
                  <a:pt x="1853436" y="245960"/>
                  <a:pt x="1859280" y="236220"/>
                </a:cubicBezTo>
                <a:cubicBezTo>
                  <a:pt x="1868704" y="220514"/>
                  <a:pt x="1879600" y="205740"/>
                  <a:pt x="1889760" y="190500"/>
                </a:cubicBezTo>
                <a:cubicBezTo>
                  <a:pt x="1894840" y="182880"/>
                  <a:pt x="1898524" y="174116"/>
                  <a:pt x="1905000" y="167640"/>
                </a:cubicBezTo>
                <a:cubicBezTo>
                  <a:pt x="1912620" y="160020"/>
                  <a:pt x="1921244" y="153286"/>
                  <a:pt x="1927860" y="144780"/>
                </a:cubicBezTo>
                <a:cubicBezTo>
                  <a:pt x="1939105" y="130322"/>
                  <a:pt x="1948180" y="114300"/>
                  <a:pt x="1958340" y="99060"/>
                </a:cubicBezTo>
                <a:cubicBezTo>
                  <a:pt x="1963420" y="91440"/>
                  <a:pt x="1967104" y="82676"/>
                  <a:pt x="1973580" y="76200"/>
                </a:cubicBezTo>
                <a:lnTo>
                  <a:pt x="1996440" y="53340"/>
                </a:lnTo>
                <a:cubicBezTo>
                  <a:pt x="1998980" y="45720"/>
                  <a:pt x="1999605" y="37163"/>
                  <a:pt x="2004060" y="30480"/>
                </a:cubicBezTo>
                <a:lnTo>
                  <a:pt x="203454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latinLnBrk="1">
              <a:spcBef>
                <a:spcPts val="0"/>
              </a:spcBef>
              <a:spcAft>
                <a:spcPts val="0"/>
              </a:spcAft>
              <a:defRPr/>
            </a:pPr>
            <a:endParaRPr lang="ko-KR" altLang="en-US">
              <a:latin typeface="Verdana" panose="020B0604030504040204" pitchFamily="34" charset="0"/>
            </a:endParaRPr>
          </a:p>
        </p:txBody>
      </p:sp>
      <p:sp>
        <p:nvSpPr>
          <p:cNvPr id="16" name="TextBox 15">
            <a:extLst>
              <a:ext uri="{FF2B5EF4-FFF2-40B4-BE49-F238E27FC236}">
                <a16:creationId xmlns:a16="http://schemas.microsoft.com/office/drawing/2014/main" id="{AF87D9A8-A493-F7BA-D17B-91697EBF68A8}"/>
              </a:ext>
            </a:extLst>
          </p:cNvPr>
          <p:cNvSpPr txBox="1">
            <a:spLocks noChangeArrowheads="1"/>
          </p:cNvSpPr>
          <p:nvPr/>
        </p:nvSpPr>
        <p:spPr bwMode="auto">
          <a:xfrm>
            <a:off x="2243285" y="5842080"/>
            <a:ext cx="193995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400">
                <a:latin typeface="Verdana" panose="020B0604030504040204" pitchFamily="34" charset="0"/>
              </a:rPr>
              <a:t>부적합</a:t>
            </a:r>
            <a:r>
              <a:rPr lang="en-US" altLang="ko-KR" sz="1400">
                <a:latin typeface="Verdana" panose="020B0604030504040204" pitchFamily="34" charset="0"/>
                <a:ea typeface="Verdana" panose="020B0604030504040204" pitchFamily="34" charset="0"/>
              </a:rPr>
              <a:t>(underfitting)</a:t>
            </a:r>
            <a:endParaRPr lang="ko-KR" altLang="en-US" sz="1400">
              <a:latin typeface="Verdana" panose="020B0604030504040204" pitchFamily="34" charset="0"/>
            </a:endParaRPr>
          </a:p>
        </p:txBody>
      </p:sp>
      <p:sp>
        <p:nvSpPr>
          <p:cNvPr id="17" name="TextBox 16">
            <a:extLst>
              <a:ext uri="{FF2B5EF4-FFF2-40B4-BE49-F238E27FC236}">
                <a16:creationId xmlns:a16="http://schemas.microsoft.com/office/drawing/2014/main" id="{7D165FDD-32AB-148A-146F-07C707FF5029}"/>
              </a:ext>
            </a:extLst>
          </p:cNvPr>
          <p:cNvSpPr txBox="1">
            <a:spLocks noChangeArrowheads="1"/>
          </p:cNvSpPr>
          <p:nvPr/>
        </p:nvSpPr>
        <p:spPr bwMode="auto">
          <a:xfrm>
            <a:off x="4894410" y="5842080"/>
            <a:ext cx="192071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400" dirty="0">
                <a:latin typeface="Verdana" panose="020B0604030504040204" pitchFamily="34" charset="0"/>
              </a:rPr>
              <a:t>정적합</a:t>
            </a:r>
            <a:r>
              <a:rPr lang="en-US" altLang="ko-KR" sz="1400" dirty="0">
                <a:latin typeface="Verdana" panose="020B0604030504040204" pitchFamily="34" charset="0"/>
                <a:ea typeface="Verdana" panose="020B0604030504040204" pitchFamily="34" charset="0"/>
              </a:rPr>
              <a:t>(good fitting)</a:t>
            </a:r>
            <a:endParaRPr lang="ko-KR" altLang="en-US" sz="1400" dirty="0">
              <a:latin typeface="Verdana" panose="020B0604030504040204" pitchFamily="34" charset="0"/>
            </a:endParaRPr>
          </a:p>
        </p:txBody>
      </p:sp>
      <p:sp>
        <p:nvSpPr>
          <p:cNvPr id="18" name="TextBox 17">
            <a:extLst>
              <a:ext uri="{FF2B5EF4-FFF2-40B4-BE49-F238E27FC236}">
                <a16:creationId xmlns:a16="http://schemas.microsoft.com/office/drawing/2014/main" id="{7BAA73BE-1D46-B589-2B45-02E0510E2C7D}"/>
              </a:ext>
            </a:extLst>
          </p:cNvPr>
          <p:cNvSpPr txBox="1">
            <a:spLocks noChangeArrowheads="1"/>
          </p:cNvSpPr>
          <p:nvPr/>
        </p:nvSpPr>
        <p:spPr bwMode="auto">
          <a:xfrm>
            <a:off x="7853510" y="5842080"/>
            <a:ext cx="181197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400" dirty="0" err="1">
                <a:latin typeface="Verdana" panose="020B0604030504040204" pitchFamily="34" charset="0"/>
              </a:rPr>
              <a:t>과적합</a:t>
            </a:r>
            <a:r>
              <a:rPr lang="en-US" altLang="ko-KR" sz="1400" dirty="0">
                <a:latin typeface="Verdana" panose="020B0604030504040204" pitchFamily="34" charset="0"/>
                <a:ea typeface="Verdana" panose="020B0604030504040204" pitchFamily="34" charset="0"/>
              </a:rPr>
              <a:t>(overfitting)</a:t>
            </a:r>
            <a:endParaRPr lang="ko-KR" altLang="en-US" sz="1400" dirty="0">
              <a:latin typeface="Verdana" panose="020B0604030504040204" pitchFamily="34" charset="0"/>
            </a:endParaRPr>
          </a:p>
        </p:txBody>
      </p:sp>
    </p:spTree>
    <p:extLst>
      <p:ext uri="{BB962C8B-B14F-4D97-AF65-F5344CB8AC3E}">
        <p14:creationId xmlns:p14="http://schemas.microsoft.com/office/powerpoint/2010/main" val="761223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이상적인 분류기</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59180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과적합을 피할 것</a:t>
            </a: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lvl="1"/>
            <a:r>
              <a:rPr lang="ko-KR" altLang="en-US" dirty="0">
                <a:solidFill>
                  <a:srgbClr val="000000"/>
                </a:solidFill>
                <a:latin typeface="Verdana" panose="020B0604030504040204" pitchFamily="34" charset="0"/>
              </a:rPr>
              <a:t>학습과정에서 별도의 </a:t>
            </a:r>
            <a:r>
              <a:rPr lang="ko-KR" altLang="en-US" b="1" dirty="0">
                <a:solidFill>
                  <a:srgbClr val="0000FF"/>
                </a:solidFill>
                <a:latin typeface="Verdana" panose="020B0604030504040204" pitchFamily="34" charset="0"/>
              </a:rPr>
              <a:t>검증 데이터</a:t>
            </a:r>
            <a:r>
              <a:rPr lang="en-US" altLang="ko-KR" dirty="0">
                <a:solidFill>
                  <a:srgbClr val="000000"/>
                </a:solidFill>
                <a:latin typeface="Verdana" panose="020B0604030504040204" pitchFamily="34" charset="0"/>
                <a:ea typeface="Verdana" panose="020B0604030504040204" pitchFamily="34" charset="0"/>
              </a:rPr>
              <a:t>(validation data)</a:t>
            </a:r>
            <a:r>
              <a:rPr lang="ko-KR" altLang="en-US" dirty="0">
                <a:solidFill>
                  <a:srgbClr val="000000"/>
                </a:solidFill>
                <a:latin typeface="Verdana" panose="020B0604030504040204" pitchFamily="34" charset="0"/>
              </a:rPr>
              <a:t>에 대한 성능 평가 </a:t>
            </a:r>
            <a:endParaRPr lang="en-US" altLang="ko-KR" dirty="0">
              <a:solidFill>
                <a:srgbClr val="000000"/>
              </a:solidFill>
              <a:latin typeface="Verdana" panose="020B0604030504040204" pitchFamily="34" charset="0"/>
              <a:ea typeface="Verdana" panose="020B0604030504040204" pitchFamily="34" charset="0"/>
            </a:endParaRPr>
          </a:p>
          <a:p>
            <a:pPr lvl="2"/>
            <a:r>
              <a:rPr lang="ko-KR" altLang="en-US" dirty="0">
                <a:solidFill>
                  <a:srgbClr val="000000"/>
                </a:solidFill>
                <a:latin typeface="Verdana" panose="020B0604030504040204" pitchFamily="34" charset="0"/>
              </a:rPr>
              <a:t>검증 데이터에 대한 오류가 감소하다가 증가하는 시점에 학습 중단 </a:t>
            </a:r>
            <a:endParaRPr lang="en-US" altLang="ko-KR" dirty="0">
              <a:solidFill>
                <a:srgbClr val="000000"/>
              </a:solidFill>
              <a:latin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lvl="2"/>
            <a:endParaRPr lang="en-US" altLang="ko-KR"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ko-KR" altLang="en-US" sz="2400" dirty="0">
                <a:solidFill>
                  <a:srgbClr val="000000"/>
                </a:solidFill>
                <a:latin typeface="Verdana" panose="020B0604030504040204" pitchFamily="34" charset="0"/>
                <a:ea typeface="Verdana" panose="020B0604030504040204" pitchFamily="34" charset="0"/>
              </a:rPr>
              <a:t>이상적인 분류기</a:t>
            </a:r>
            <a:endParaRPr lang="en-US" altLang="ko-KR" sz="2400" dirty="0">
              <a:solidFill>
                <a:srgbClr val="000000"/>
              </a:solidFill>
              <a:latin typeface="Verdana" panose="020B0604030504040204" pitchFamily="34" charset="0"/>
              <a:ea typeface="Verdana" panose="020B0604030504040204" pitchFamily="34" charset="0"/>
            </a:endParaRPr>
          </a:p>
          <a:p>
            <a:pPr lvl="1"/>
            <a:r>
              <a:rPr lang="ko-KR" altLang="en-US" b="1" dirty="0">
                <a:solidFill>
                  <a:srgbClr val="000000"/>
                </a:solidFill>
              </a:rPr>
              <a:t>학습에 사용되지 않은 데이터</a:t>
            </a:r>
            <a:r>
              <a:rPr lang="ko-KR" altLang="en-US" dirty="0">
                <a:solidFill>
                  <a:srgbClr val="000000"/>
                </a:solidFill>
              </a:rPr>
              <a:t>에 대해서 분류를 잘 하는 분류기</a:t>
            </a:r>
            <a:r>
              <a:rPr lang="ko-KR" altLang="en-US" dirty="0"/>
              <a:t> </a:t>
            </a:r>
            <a:endParaRPr lang="en-US" altLang="ko-KR" dirty="0">
              <a:ea typeface="Verdana" panose="020B0604030504040204" pitchFamily="34" charset="0"/>
            </a:endParaRPr>
          </a:p>
          <a:p>
            <a:pPr lvl="1"/>
            <a:r>
              <a:rPr lang="ko-KR" altLang="en-US" b="1" dirty="0">
                <a:solidFill>
                  <a:srgbClr val="0000FF"/>
                </a:solidFill>
              </a:rPr>
              <a:t>일반화</a:t>
            </a:r>
            <a:r>
              <a:rPr lang="en-US" altLang="ko-KR" dirty="0">
                <a:solidFill>
                  <a:srgbClr val="000000"/>
                </a:solidFill>
                <a:ea typeface="Verdana" panose="020B0604030504040204" pitchFamily="34" charset="0"/>
              </a:rPr>
              <a:t>(generalization) </a:t>
            </a:r>
            <a:r>
              <a:rPr lang="ko-KR" altLang="en-US" b="1" dirty="0">
                <a:solidFill>
                  <a:srgbClr val="000000"/>
                </a:solidFill>
              </a:rPr>
              <a:t>능력</a:t>
            </a:r>
            <a:r>
              <a:rPr lang="ko-KR" altLang="en-US" dirty="0">
                <a:solidFill>
                  <a:srgbClr val="000000"/>
                </a:solidFill>
              </a:rPr>
              <a:t>이 좋은 것 </a:t>
            </a:r>
            <a:endParaRPr lang="en-US" altLang="ko-KR" b="1" dirty="0">
              <a:solidFill>
                <a:srgbClr val="000000"/>
              </a:solidFill>
              <a:latin typeface="Verdana" panose="020B0604030504040204" pitchFamily="34" charset="0"/>
            </a:endParaRPr>
          </a:p>
          <a:p>
            <a:pPr marL="800100" lvl="1" indent="-342900">
              <a:buFont typeface="Arial" panose="020B0604020202020204" pitchFamily="34" charset="0"/>
              <a:buChar char="•"/>
            </a:pPr>
            <a:endParaRPr lang="en-US" altLang="ko-KR" sz="2000" dirty="0">
              <a:solidFill>
                <a:schemeClr val="tx1"/>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defRPr/>
            </a:pP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grpSp>
        <p:nvGrpSpPr>
          <p:cNvPr id="9" name="그룹 8">
            <a:extLst>
              <a:ext uri="{FF2B5EF4-FFF2-40B4-BE49-F238E27FC236}">
                <a16:creationId xmlns:a16="http://schemas.microsoft.com/office/drawing/2014/main" id="{52E821A0-F4FF-DED6-F5EE-439D5D996B3C}"/>
              </a:ext>
            </a:extLst>
          </p:cNvPr>
          <p:cNvGrpSpPr/>
          <p:nvPr/>
        </p:nvGrpSpPr>
        <p:grpSpPr>
          <a:xfrm>
            <a:off x="3363543" y="2538270"/>
            <a:ext cx="4839163" cy="2661259"/>
            <a:chOff x="2125444" y="3716338"/>
            <a:chExt cx="5007714" cy="2999873"/>
          </a:xfrm>
        </p:grpSpPr>
        <p:pic>
          <p:nvPicPr>
            <p:cNvPr id="10" name="그림 3">
              <a:extLst>
                <a:ext uri="{FF2B5EF4-FFF2-40B4-BE49-F238E27FC236}">
                  <a16:creationId xmlns:a16="http://schemas.microsoft.com/office/drawing/2014/main" id="{ED21C80F-6BFC-50D0-088F-9DD9DBBDA95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71775" y="3716338"/>
              <a:ext cx="3816350" cy="2632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4">
              <a:extLst>
                <a:ext uri="{FF2B5EF4-FFF2-40B4-BE49-F238E27FC236}">
                  <a16:creationId xmlns:a16="http://schemas.microsoft.com/office/drawing/2014/main" id="{31A27799-EFB6-26DD-4E52-A5E5E77E6814}"/>
                </a:ext>
              </a:extLst>
            </p:cNvPr>
            <p:cNvSpPr txBox="1">
              <a:spLocks noChangeArrowheads="1"/>
            </p:cNvSpPr>
            <p:nvPr/>
          </p:nvSpPr>
          <p:spPr bwMode="auto">
            <a:xfrm>
              <a:off x="6160764" y="6300712"/>
              <a:ext cx="85472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200" b="1" dirty="0">
                  <a:latin typeface="Verdana" panose="020B0604030504040204" pitchFamily="34" charset="0"/>
                </a:rPr>
                <a:t>학습 시간</a:t>
              </a:r>
            </a:p>
          </p:txBody>
        </p:sp>
        <p:sp>
          <p:nvSpPr>
            <p:cNvPr id="12" name="TextBox 6">
              <a:extLst>
                <a:ext uri="{FF2B5EF4-FFF2-40B4-BE49-F238E27FC236}">
                  <a16:creationId xmlns:a16="http://schemas.microsoft.com/office/drawing/2014/main" id="{415EE16D-4BCB-94CE-5818-3602A7861B50}"/>
                </a:ext>
              </a:extLst>
            </p:cNvPr>
            <p:cNvSpPr txBox="1">
              <a:spLocks noChangeArrowheads="1"/>
            </p:cNvSpPr>
            <p:nvPr/>
          </p:nvSpPr>
          <p:spPr bwMode="auto">
            <a:xfrm>
              <a:off x="2125444" y="3860800"/>
              <a:ext cx="64633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200" b="1" dirty="0">
                  <a:latin typeface="Verdana" panose="020B0604030504040204" pitchFamily="34" charset="0"/>
                </a:rPr>
                <a:t>오류율</a:t>
              </a:r>
            </a:p>
          </p:txBody>
        </p:sp>
        <p:sp>
          <p:nvSpPr>
            <p:cNvPr id="13" name="TextBox 7">
              <a:extLst>
                <a:ext uri="{FF2B5EF4-FFF2-40B4-BE49-F238E27FC236}">
                  <a16:creationId xmlns:a16="http://schemas.microsoft.com/office/drawing/2014/main" id="{7E36C4D2-4997-8EBC-558E-69C1A3CFF479}"/>
                </a:ext>
              </a:extLst>
            </p:cNvPr>
            <p:cNvSpPr txBox="1">
              <a:spLocks noChangeArrowheads="1"/>
            </p:cNvSpPr>
            <p:nvPr/>
          </p:nvSpPr>
          <p:spPr bwMode="auto">
            <a:xfrm>
              <a:off x="6124549" y="5708015"/>
              <a:ext cx="100860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200" b="1" dirty="0">
                  <a:latin typeface="Verdana" panose="020B0604030504040204" pitchFamily="34" charset="0"/>
                </a:rPr>
                <a:t>학습 데이터</a:t>
              </a:r>
            </a:p>
          </p:txBody>
        </p:sp>
        <p:sp>
          <p:nvSpPr>
            <p:cNvPr id="15" name="TextBox 8">
              <a:extLst>
                <a:ext uri="{FF2B5EF4-FFF2-40B4-BE49-F238E27FC236}">
                  <a16:creationId xmlns:a16="http://schemas.microsoft.com/office/drawing/2014/main" id="{BB3E8D2B-DD1E-1019-C30A-3D5F868B86D8}"/>
                </a:ext>
              </a:extLst>
            </p:cNvPr>
            <p:cNvSpPr txBox="1">
              <a:spLocks noChangeArrowheads="1"/>
            </p:cNvSpPr>
            <p:nvPr/>
          </p:nvSpPr>
          <p:spPr bwMode="auto">
            <a:xfrm>
              <a:off x="5923598" y="4508907"/>
              <a:ext cx="1008609" cy="27699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200" b="1" dirty="0">
                  <a:solidFill>
                    <a:srgbClr val="FF0000"/>
                  </a:solidFill>
                  <a:latin typeface="Verdana" panose="020B0604030504040204" pitchFamily="34" charset="0"/>
                </a:rPr>
                <a:t>검증 데이터</a:t>
              </a:r>
            </a:p>
          </p:txBody>
        </p:sp>
        <p:sp>
          <p:nvSpPr>
            <p:cNvPr id="16" name="TextBox 9">
              <a:extLst>
                <a:ext uri="{FF2B5EF4-FFF2-40B4-BE49-F238E27FC236}">
                  <a16:creationId xmlns:a16="http://schemas.microsoft.com/office/drawing/2014/main" id="{AAA5A307-9D3B-ABA1-1A48-96ADC9CD64F3}"/>
                </a:ext>
              </a:extLst>
            </p:cNvPr>
            <p:cNvSpPr txBox="1">
              <a:spLocks noChangeArrowheads="1"/>
            </p:cNvSpPr>
            <p:nvPr/>
          </p:nvSpPr>
          <p:spPr bwMode="auto">
            <a:xfrm>
              <a:off x="3799321" y="6439212"/>
              <a:ext cx="1217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latinLnBrk="1">
                <a:defRPr>
                  <a:solidFill>
                    <a:schemeClr val="tx1"/>
                  </a:solidFill>
                  <a:latin typeface="맑은 고딕" pitchFamily="50" charset="-127"/>
                  <a:ea typeface="맑은 고딕" pitchFamily="50" charset="-127"/>
                </a:defRPr>
              </a:lvl1pPr>
              <a:lvl2pPr marL="742950" indent="-285750" latinLnBrk="1">
                <a:defRPr>
                  <a:solidFill>
                    <a:schemeClr val="tx1"/>
                  </a:solidFill>
                  <a:latin typeface="맑은 고딕" pitchFamily="50" charset="-127"/>
                  <a:ea typeface="맑은 고딕" pitchFamily="50" charset="-127"/>
                </a:defRPr>
              </a:lvl2pPr>
              <a:lvl3pPr marL="1143000" indent="-228600" latinLnBrk="1">
                <a:defRPr>
                  <a:solidFill>
                    <a:schemeClr val="tx1"/>
                  </a:solidFill>
                  <a:latin typeface="맑은 고딕" pitchFamily="50" charset="-127"/>
                  <a:ea typeface="맑은 고딕" pitchFamily="50" charset="-127"/>
                </a:defRPr>
              </a:lvl3pPr>
              <a:lvl4pPr marL="1600200" indent="-228600" latinLnBrk="1">
                <a:defRPr>
                  <a:solidFill>
                    <a:schemeClr val="tx1"/>
                  </a:solidFill>
                  <a:latin typeface="맑은 고딕" pitchFamily="50" charset="-127"/>
                  <a:ea typeface="맑은 고딕" pitchFamily="50" charset="-127"/>
                </a:defRPr>
              </a:lvl4pPr>
              <a:lvl5pPr marL="2057400" indent="-228600" latinLnBrk="1">
                <a:defRPr>
                  <a:solidFill>
                    <a:schemeClr val="tx1"/>
                  </a:solidFill>
                  <a:latin typeface="맑은 고딕" pitchFamily="50" charset="-127"/>
                  <a:ea typeface="맑은 고딕" pitchFamily="50" charset="-127"/>
                </a:defRPr>
              </a:lvl5pPr>
              <a:lvl6pPr marL="2514600" indent="-228600" fontAlgn="base" latinLnBrk="1">
                <a:spcBef>
                  <a:spcPct val="0"/>
                </a:spcBef>
                <a:spcAft>
                  <a:spcPct val="0"/>
                </a:spcAft>
                <a:defRPr>
                  <a:solidFill>
                    <a:schemeClr val="tx1"/>
                  </a:solidFill>
                  <a:latin typeface="맑은 고딕" pitchFamily="50" charset="-127"/>
                  <a:ea typeface="맑은 고딕" pitchFamily="50" charset="-127"/>
                </a:defRPr>
              </a:lvl6pPr>
              <a:lvl7pPr marL="2971800" indent="-228600" fontAlgn="base" latinLnBrk="1">
                <a:spcBef>
                  <a:spcPct val="0"/>
                </a:spcBef>
                <a:spcAft>
                  <a:spcPct val="0"/>
                </a:spcAft>
                <a:defRPr>
                  <a:solidFill>
                    <a:schemeClr val="tx1"/>
                  </a:solidFill>
                  <a:latin typeface="맑은 고딕" pitchFamily="50" charset="-127"/>
                  <a:ea typeface="맑은 고딕" pitchFamily="50" charset="-127"/>
                </a:defRPr>
              </a:lvl7pPr>
              <a:lvl8pPr marL="3429000" indent="-228600" fontAlgn="base" latinLnBrk="1">
                <a:spcBef>
                  <a:spcPct val="0"/>
                </a:spcBef>
                <a:spcAft>
                  <a:spcPct val="0"/>
                </a:spcAft>
                <a:defRPr>
                  <a:solidFill>
                    <a:schemeClr val="tx1"/>
                  </a:solidFill>
                  <a:latin typeface="맑은 고딕" pitchFamily="50" charset="-127"/>
                  <a:ea typeface="맑은 고딕" pitchFamily="50" charset="-127"/>
                </a:defRPr>
              </a:lvl8pPr>
              <a:lvl9pPr marL="3886200" indent="-228600" fontAlgn="base" latinLnBrk="1">
                <a:spcBef>
                  <a:spcPct val="0"/>
                </a:spcBef>
                <a:spcAft>
                  <a:spcPct val="0"/>
                </a:spcAft>
                <a:defRPr>
                  <a:solidFill>
                    <a:schemeClr val="tx1"/>
                  </a:solidFill>
                  <a:latin typeface="맑은 고딕" pitchFamily="50" charset="-127"/>
                  <a:ea typeface="맑은 고딕" pitchFamily="50" charset="-127"/>
                </a:defRPr>
              </a:lvl9pPr>
            </a:lstStyle>
            <a:p>
              <a:r>
                <a:rPr lang="ko-KR" altLang="en-US" sz="1200" b="1" dirty="0">
                  <a:latin typeface="Verdana" panose="020B0604030504040204" pitchFamily="34" charset="0"/>
                </a:rPr>
                <a:t>학습 중지 시점</a:t>
              </a:r>
            </a:p>
          </p:txBody>
        </p:sp>
        <p:cxnSp>
          <p:nvCxnSpPr>
            <p:cNvPr id="17" name="직선 화살표 연결선 16">
              <a:extLst>
                <a:ext uri="{FF2B5EF4-FFF2-40B4-BE49-F238E27FC236}">
                  <a16:creationId xmlns:a16="http://schemas.microsoft.com/office/drawing/2014/main" id="{E8C90F5B-79E9-2FF9-2FBD-D2F264640A54}"/>
                </a:ext>
              </a:extLst>
            </p:cNvPr>
            <p:cNvCxnSpPr/>
            <p:nvPr/>
          </p:nvCxnSpPr>
          <p:spPr>
            <a:xfrm flipV="1">
              <a:off x="4442778" y="6232525"/>
              <a:ext cx="0" cy="220663"/>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40635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dirty="0">
                <a:solidFill>
                  <a:srgbClr val="000000"/>
                </a:solidFill>
              </a:rPr>
              <a:t>분류기의 성능 평가</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977282"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defRPr/>
            </a:pPr>
            <a:r>
              <a:rPr lang="ko-KR" altLang="en-US" sz="2400" b="1" dirty="0">
                <a:solidFill>
                  <a:srgbClr val="000000"/>
                </a:solidFill>
                <a:latin typeface="Verdana" panose="020B0604030504040204" pitchFamily="34" charset="0"/>
              </a:rPr>
              <a:t>정확도</a:t>
            </a:r>
            <a:r>
              <a:rPr lang="ko-KR" altLang="en-US" sz="2400" dirty="0">
                <a:solidFill>
                  <a:srgbClr val="000000"/>
                </a:solidFill>
                <a:latin typeface="Verdana" panose="020B0604030504040204" pitchFamily="34" charset="0"/>
              </a:rPr>
              <a:t> </a:t>
            </a:r>
            <a:r>
              <a:rPr lang="en-US" altLang="ko-KR" sz="2400" dirty="0">
                <a:solidFill>
                  <a:srgbClr val="000000"/>
                </a:solidFill>
                <a:latin typeface="Verdana" panose="020B0604030504040204" pitchFamily="34" charset="0"/>
                <a:ea typeface="Verdana" panose="020B0604030504040204" pitchFamily="34" charset="0"/>
              </a:rPr>
              <a:t>(accuracy) </a:t>
            </a:r>
            <a:r>
              <a:rPr lang="ko-KR" altLang="en-US" sz="2400" dirty="0">
                <a:solidFill>
                  <a:srgbClr val="000000"/>
                </a:solidFill>
                <a:latin typeface="Verdana" panose="020B0604030504040204" pitchFamily="34" charset="0"/>
              </a:rPr>
              <a:t> </a:t>
            </a:r>
            <a:endParaRPr lang="en-US" altLang="ko-KR" sz="2400"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얼마나 정확하게 분류하는가</a:t>
            </a:r>
            <a:endParaRPr lang="en-US" altLang="ko-KR" sz="2000" dirty="0">
              <a:solidFill>
                <a:srgbClr val="000000"/>
              </a:solidFill>
              <a:latin typeface="Verdana" panose="020B0604030504040204" pitchFamily="34" charset="0"/>
              <a:ea typeface="Verdana" panose="020B0604030504040204" pitchFamily="34" charset="0"/>
            </a:endParaRPr>
          </a:p>
          <a:p>
            <a:pPr lvl="1">
              <a:defRPr/>
            </a:pPr>
            <a:r>
              <a:rPr lang="ko-KR" altLang="en-US" sz="2000" b="1" dirty="0">
                <a:solidFill>
                  <a:srgbClr val="0000FF"/>
                </a:solidFill>
                <a:latin typeface="Verdana" panose="020B0604030504040204" pitchFamily="34" charset="0"/>
              </a:rPr>
              <a:t>정확도</a:t>
            </a:r>
            <a:r>
              <a:rPr lang="ko-KR" altLang="en-US" sz="2000" dirty="0">
                <a:latin typeface="Verdana" panose="020B0604030504040204" pitchFamily="34" charset="0"/>
              </a:rPr>
              <a:t> </a:t>
            </a:r>
            <a:r>
              <a:rPr lang="en-US" altLang="ko-KR" sz="2000" dirty="0">
                <a:solidFill>
                  <a:srgbClr val="000000"/>
                </a:solidFill>
                <a:latin typeface="Verdana" panose="020B0604030504040204" pitchFamily="34" charset="0"/>
                <a:ea typeface="Verdana" panose="020B0604030504040204" pitchFamily="34" charset="0"/>
              </a:rPr>
              <a:t>= (</a:t>
            </a:r>
            <a:r>
              <a:rPr lang="ko-KR" altLang="en-US" sz="2000" b="1" dirty="0">
                <a:solidFill>
                  <a:srgbClr val="000000"/>
                </a:solidFill>
                <a:latin typeface="Verdana" panose="020B0604030504040204" pitchFamily="34" charset="0"/>
              </a:rPr>
              <a:t>옳게 분류한 데이터 개수</a:t>
            </a:r>
            <a:r>
              <a:rPr lang="en-US" altLang="ko-KR" sz="2000" dirty="0">
                <a:solidFill>
                  <a:srgbClr val="000000"/>
                </a:solidFill>
                <a:latin typeface="Verdana" panose="020B0604030504040204" pitchFamily="34" charset="0"/>
                <a:ea typeface="Verdana" panose="020B0604030504040204" pitchFamily="34" charset="0"/>
              </a:rPr>
              <a:t>)/(</a:t>
            </a:r>
            <a:r>
              <a:rPr lang="ko-KR" altLang="en-US" sz="2000" b="1" dirty="0">
                <a:solidFill>
                  <a:srgbClr val="000000"/>
                </a:solidFill>
                <a:latin typeface="Verdana" panose="020B0604030504040204" pitchFamily="34" charset="0"/>
              </a:rPr>
              <a:t>전체 데이터 개수</a:t>
            </a:r>
            <a:r>
              <a:rPr lang="en-US" altLang="ko-KR" sz="2000" dirty="0">
                <a:solidFill>
                  <a:srgbClr val="000000"/>
                </a:solidFill>
                <a:latin typeface="Verdana" panose="020B0604030504040204" pitchFamily="34" charset="0"/>
                <a:ea typeface="Verdana" panose="020B0604030504040204" pitchFamily="34" charset="0"/>
              </a:rPr>
              <a:t>) </a:t>
            </a:r>
          </a:p>
          <a:p>
            <a:pPr lvl="1">
              <a:defRPr/>
            </a:pPr>
            <a:r>
              <a:rPr lang="ko-KR" altLang="en-US" sz="2000" b="1" dirty="0">
                <a:solidFill>
                  <a:srgbClr val="000000"/>
                </a:solidFill>
                <a:latin typeface="Verdana" panose="020B0604030504040204" pitchFamily="34" charset="0"/>
              </a:rPr>
              <a:t>테스트 데이터</a:t>
            </a:r>
            <a:r>
              <a:rPr lang="ko-KR" altLang="en-US" sz="2000" dirty="0">
                <a:solidFill>
                  <a:srgbClr val="000000"/>
                </a:solidFill>
                <a:latin typeface="Verdana" panose="020B0604030504040204" pitchFamily="34" charset="0"/>
              </a:rPr>
              <a:t>에 대한 정확도를 분류기의 정확도로 사용 </a:t>
            </a:r>
            <a:endParaRPr lang="en-US" altLang="ko-KR" sz="2000" dirty="0">
              <a:solidFill>
                <a:srgbClr val="000000"/>
              </a:solidFill>
              <a:latin typeface="Verdana" panose="020B0604030504040204" pitchFamily="34" charset="0"/>
              <a:ea typeface="Verdana" panose="020B0604030504040204" pitchFamily="34" charset="0"/>
            </a:endParaRPr>
          </a:p>
          <a:p>
            <a:pPr marL="342900" indent="-342900">
              <a:spcBef>
                <a:spcPts val="1600"/>
              </a:spcBef>
              <a:buFont typeface="Arial" panose="020B0604020202020204" pitchFamily="34" charset="0"/>
              <a:buChar char="•"/>
              <a:defRPr/>
            </a:pPr>
            <a:r>
              <a:rPr lang="ko-KR" altLang="en-US" sz="2400" dirty="0">
                <a:solidFill>
                  <a:srgbClr val="000000"/>
                </a:solidFill>
                <a:latin typeface="Verdana" panose="020B0604030504040204" pitchFamily="34" charset="0"/>
              </a:rPr>
              <a:t>정확도가 높은 분류기를 학습하기 위해서는 </a:t>
            </a:r>
            <a:r>
              <a:rPr lang="ko-KR" altLang="en-US" sz="2400" b="1" dirty="0">
                <a:solidFill>
                  <a:srgbClr val="000000"/>
                </a:solidFill>
                <a:latin typeface="Verdana" panose="020B0604030504040204" pitchFamily="34" charset="0"/>
              </a:rPr>
              <a:t>많은 학습데이터</a:t>
            </a:r>
            <a:r>
              <a:rPr lang="ko-KR" altLang="en-US" sz="2400" dirty="0">
                <a:solidFill>
                  <a:srgbClr val="000000"/>
                </a:solidFill>
                <a:latin typeface="Verdana" panose="020B0604030504040204" pitchFamily="34" charset="0"/>
              </a:rPr>
              <a:t>를 사용하는 것이 유리</a:t>
            </a:r>
            <a:endParaRPr lang="en-US" altLang="ko-KR" sz="2400" dirty="0">
              <a:solidFill>
                <a:srgbClr val="000000"/>
              </a:solidFill>
              <a:latin typeface="Verdana" panose="020B0604030504040204" pitchFamily="34" charset="0"/>
              <a:ea typeface="Verdana" panose="020B0604030504040204" pitchFamily="34" charset="0"/>
            </a:endParaRPr>
          </a:p>
          <a:p>
            <a:pPr marL="342900" indent="-342900">
              <a:spcBef>
                <a:spcPts val="1600"/>
              </a:spcBef>
              <a:buFont typeface="Arial" panose="020B0604020202020204" pitchFamily="34" charset="0"/>
              <a:buChar char="•"/>
              <a:defRPr/>
            </a:pPr>
            <a:r>
              <a:rPr lang="ko-KR" altLang="en-US" sz="2400" b="1" dirty="0">
                <a:solidFill>
                  <a:srgbClr val="000000"/>
                </a:solidFill>
                <a:latin typeface="Verdana" panose="020B0604030504040204" pitchFamily="34" charset="0"/>
              </a:rPr>
              <a:t>학습데이터</a:t>
            </a:r>
            <a:r>
              <a:rPr lang="ko-KR" altLang="en-US" sz="2400" dirty="0">
                <a:solidFill>
                  <a:srgbClr val="000000"/>
                </a:solidFill>
                <a:latin typeface="Verdana" panose="020B0604030504040204" pitchFamily="34" charset="0"/>
              </a:rPr>
              <a:t>와 </a:t>
            </a:r>
            <a:r>
              <a:rPr lang="ko-KR" altLang="en-US" sz="2400" b="1" dirty="0">
                <a:solidFill>
                  <a:srgbClr val="000000"/>
                </a:solidFill>
                <a:latin typeface="Verdana" panose="020B0604030504040204" pitchFamily="34" charset="0"/>
              </a:rPr>
              <a:t>테스트 데이터</a:t>
            </a:r>
            <a:r>
              <a:rPr lang="ko-KR" altLang="en-US" sz="2400" dirty="0">
                <a:solidFill>
                  <a:srgbClr val="000000"/>
                </a:solidFill>
                <a:latin typeface="Verdana" panose="020B0604030504040204" pitchFamily="34" charset="0"/>
              </a:rPr>
              <a:t>는 </a:t>
            </a:r>
            <a:r>
              <a:rPr lang="ko-KR" altLang="en-US" sz="2400" b="1" dirty="0">
                <a:solidFill>
                  <a:srgbClr val="000000"/>
                </a:solidFill>
                <a:latin typeface="Verdana" panose="020B0604030504040204" pitchFamily="34" charset="0"/>
              </a:rPr>
              <a:t>겹치게 않도록</a:t>
            </a:r>
            <a:r>
              <a:rPr lang="ko-KR" altLang="en-US" sz="2400" dirty="0">
                <a:solidFill>
                  <a:srgbClr val="000000"/>
                </a:solidFill>
                <a:latin typeface="Verdana" panose="020B0604030504040204" pitchFamily="34" charset="0"/>
              </a:rPr>
              <a:t> 해야 함 </a:t>
            </a:r>
            <a:endParaRPr lang="en-US" altLang="ko-KR" sz="2400" dirty="0">
              <a:solidFill>
                <a:srgbClr val="000000"/>
              </a:solidFill>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89740345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2150</TotalTime>
  <Words>3680</Words>
  <Application>Microsoft Office PowerPoint</Application>
  <PresentationFormat>와이드스크린</PresentationFormat>
  <Paragraphs>375</Paragraphs>
  <Slides>41</Slides>
  <Notes>41</Notes>
  <HiddenSlides>0</HiddenSlides>
  <MMClips>0</MMClips>
  <ScaleCrop>false</ScaleCrop>
  <HeadingPairs>
    <vt:vector size="6" baseType="variant">
      <vt:variant>
        <vt:lpstr>사용한 글꼴</vt:lpstr>
      </vt:variant>
      <vt:variant>
        <vt:i4>14</vt:i4>
      </vt:variant>
      <vt:variant>
        <vt:lpstr>테마</vt:lpstr>
      </vt:variant>
      <vt:variant>
        <vt:i4>7</vt:i4>
      </vt:variant>
      <vt:variant>
        <vt:lpstr>슬라이드 제목</vt:lpstr>
      </vt:variant>
      <vt:variant>
        <vt:i4>41</vt:i4>
      </vt:variant>
    </vt:vector>
  </HeadingPairs>
  <TitlesOfParts>
    <vt:vector size="62" baseType="lpstr">
      <vt:lpstr>-apple-system</vt:lpstr>
      <vt:lpstr>Intel Clear</vt:lpstr>
      <vt:lpstr>IntelOne Display Light</vt:lpstr>
      <vt:lpstr>IntelOne Display Regular</vt:lpstr>
      <vt:lpstr>IntelOne Text</vt:lpstr>
      <vt:lpstr>IntelOne Text Light</vt:lpstr>
      <vt:lpstr>Play</vt:lpstr>
      <vt:lpstr>맑은 고딕</vt:lpstr>
      <vt:lpstr>Arial</vt:lpstr>
      <vt:lpstr>Calibri</vt:lpstr>
      <vt:lpstr>Calibri Light</vt:lpstr>
      <vt:lpstr>Tahoma</vt:lpstr>
      <vt:lpstr>Times New Roman</vt:lpstr>
      <vt:lpstr>Verdana</vt:lpstr>
      <vt:lpstr>Office Theme</vt:lpstr>
      <vt:lpstr>1_IntelNewBrand</vt:lpstr>
      <vt:lpstr>2_IntelNewBrand</vt:lpstr>
      <vt:lpstr>3_Office Theme</vt:lpstr>
      <vt:lpstr>2_Office Theme</vt:lpstr>
      <vt:lpstr>4_Office Theme</vt:lpstr>
      <vt:lpstr>3_IntelNewBrand</vt:lpstr>
      <vt:lpstr>PowerPoint 프레젠테이션</vt:lpstr>
      <vt:lpstr>Legal Disclaimers</vt:lpstr>
      <vt:lpstr>PowerPoint 프레젠테이션</vt:lpstr>
      <vt:lpstr>Agenda</vt:lpstr>
      <vt:lpstr>PowerPoint 프레젠테이션</vt:lpstr>
      <vt:lpstr>분류</vt:lpstr>
      <vt:lpstr>과적합(overfitting)과 부적합(underfitting)</vt:lpstr>
      <vt:lpstr>이상적인 분류기</vt:lpstr>
      <vt:lpstr>분류기의 성능 평가</vt:lpstr>
      <vt:lpstr>데이터가 부족한 경우의 성능 평가</vt:lpstr>
      <vt:lpstr>불균형 데이터 (Imbalanced Data)</vt:lpstr>
      <vt:lpstr>이진 분류기의 성능 평가 (1)</vt:lpstr>
      <vt:lpstr>이진 분류기의 성능 평가 (2)</vt:lpstr>
      <vt:lpstr>이진 분류기의 성능 평가 (3)</vt:lpstr>
      <vt:lpstr>PowerPoint 프레젠테이션</vt:lpstr>
      <vt:lpstr>보험사기란 무엇입니까?</vt:lpstr>
      <vt:lpstr>왜 이것을 배워야 할까요?</vt:lpstr>
      <vt:lpstr>왜 이것을 배우나요? (여러분도 손해를 봅니다)</vt:lpstr>
      <vt:lpstr>연습 시간!</vt:lpstr>
      <vt:lpstr>AI 프로젝트 사이클</vt:lpstr>
      <vt:lpstr>AI 프로젝트 사이클</vt:lpstr>
      <vt:lpstr>AI 프로젝트 사이클</vt:lpstr>
      <vt:lpstr>AI 프로젝트 사이클</vt:lpstr>
      <vt:lpstr>단계별 실습</vt:lpstr>
      <vt:lpstr>Step 1: 데이터집합 로드</vt:lpstr>
      <vt:lpstr>데이터집합 로드</vt:lpstr>
      <vt:lpstr>Step 2:데이터 탐색 Exploratory Data Analysis (EDA)</vt:lpstr>
      <vt:lpstr>Step 3:데이터 준비와 분할 (훈련, 시험)</vt:lpstr>
      <vt:lpstr>Step 4: 분류기 모델 생성</vt:lpstr>
      <vt:lpstr>Step 5: 평가</vt:lpstr>
      <vt:lpstr>Step 6: 더 좋은 모델 찾기</vt:lpstr>
      <vt:lpstr>PowerPoint 프레젠테이션</vt:lpstr>
      <vt:lpstr>‘강판 결함’이란 무엇일까요?</vt:lpstr>
      <vt:lpstr>왜 이것을 배워야 하는가? (그 이점들)</vt:lpstr>
      <vt:lpstr>연습 시간!</vt:lpstr>
      <vt:lpstr>AI 프로젝트 사이클</vt:lpstr>
      <vt:lpstr>AI 프로젝트 사이클</vt:lpstr>
      <vt:lpstr>AI 프로젝트 사이클</vt:lpstr>
      <vt:lpstr>AI 프로젝트 사이클</vt:lpstr>
      <vt:lpstr>AI 프로젝트 사이클</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cp:lastModifiedBy>Myung Ho Kim</cp:lastModifiedBy>
  <cp:revision>202</cp:revision>
  <dcterms:created xsi:type="dcterms:W3CDTF">2021-05-25T09:09:29Z</dcterms:created>
  <dcterms:modified xsi:type="dcterms:W3CDTF">2022-08-01T14:59:36Z</dcterms:modified>
</cp:coreProperties>
</file>